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 id="2147483657" r:id="rId2"/>
  </p:sldMasterIdLst>
  <p:notesMasterIdLst>
    <p:notesMasterId r:id="rId25"/>
  </p:notesMasterIdLst>
  <p:handoutMasterIdLst>
    <p:handoutMasterId r:id="rId26"/>
  </p:handoutMasterIdLst>
  <p:sldIdLst>
    <p:sldId id="538" r:id="rId3"/>
    <p:sldId id="535" r:id="rId4"/>
    <p:sldId id="585" r:id="rId5"/>
    <p:sldId id="586" r:id="rId6"/>
    <p:sldId id="587" r:id="rId7"/>
    <p:sldId id="602" r:id="rId8"/>
    <p:sldId id="568" r:id="rId9"/>
    <p:sldId id="591" r:id="rId10"/>
    <p:sldId id="592" r:id="rId11"/>
    <p:sldId id="595" r:id="rId12"/>
    <p:sldId id="566" r:id="rId13"/>
    <p:sldId id="601" r:id="rId14"/>
    <p:sldId id="604" r:id="rId15"/>
    <p:sldId id="605" r:id="rId16"/>
    <p:sldId id="597" r:id="rId17"/>
    <p:sldId id="598" r:id="rId18"/>
    <p:sldId id="565" r:id="rId19"/>
    <p:sldId id="580" r:id="rId20"/>
    <p:sldId id="588" r:id="rId21"/>
    <p:sldId id="589" r:id="rId22"/>
    <p:sldId id="603" r:id="rId23"/>
    <p:sldId id="582" r:id="rId24"/>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ECD"/>
    <a:srgbClr val="FF33CC"/>
    <a:srgbClr val="FF0066"/>
    <a:srgbClr val="0000FF"/>
    <a:srgbClr val="33CC33"/>
    <a:srgbClr val="00FFFF"/>
    <a:srgbClr val="6600FF"/>
    <a:srgbClr val="CC66FF"/>
    <a:srgbClr val="62832D"/>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D6F5E-CC85-4DA8-A9F6-C83090D61CFA}" v="648" dt="2022-04-20T18:36:01.259"/>
    <p1510:client id="{2124A2AC-A7DD-44EA-876B-8F7559EED667}" v="52" dt="2022-04-20T14:06:14.598"/>
    <p1510:client id="{3595B419-892C-442B-BE59-A31C9E4335A7}" v="1084" vWet="1085" dt="2022-04-20T17:39:56.556"/>
    <p1510:client id="{38824184-A3EF-4882-9657-24A22A76EC10}" v="171" dt="2022-04-21T03:26:29.417"/>
    <p1510:client id="{919233CA-CB97-4039-A142-E4528AA209FD}" v="726" dt="2022-04-21T01:05:56.009"/>
    <p1510:client id="{E2D591D6-311F-4917-A344-234DE6062FA2}" v="19" dt="2022-04-20T12:29:41.433"/>
    <p1510:client id="{F3104ADC-2B1E-4CBF-9E5C-A81F2B2FD2E1}" v="105" dt="2022-04-20T12:55:38.0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12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C CSE 6C KUNTAL GORAI" userId="b181011f-cb35-48d3-8935-5a3490a8a0aa" providerId="ADAL" clId="{B1F80E49-D6A6-489B-88C3-0474C086C388}"/>
    <pc:docChg chg="modSld">
      <pc:chgData name="EC CSE 6C KUNTAL GORAI" userId="b181011f-cb35-48d3-8935-5a3490a8a0aa" providerId="ADAL" clId="{B1F80E49-D6A6-489B-88C3-0474C086C388}" dt="2022-04-21T05:13:21.404" v="1" actId="1076"/>
      <pc:docMkLst>
        <pc:docMk/>
      </pc:docMkLst>
      <pc:sldChg chg="modSp mod">
        <pc:chgData name="EC CSE 6C KUNTAL GORAI" userId="b181011f-cb35-48d3-8935-5a3490a8a0aa" providerId="ADAL" clId="{B1F80E49-D6A6-489B-88C3-0474C086C388}" dt="2022-04-21T05:13:21.404" v="1" actId="1076"/>
        <pc:sldMkLst>
          <pc:docMk/>
          <pc:sldMk cId="1175188057" sldId="597"/>
        </pc:sldMkLst>
        <pc:picChg chg="mod">
          <ac:chgData name="EC CSE 6C KUNTAL GORAI" userId="b181011f-cb35-48d3-8935-5a3490a8a0aa" providerId="ADAL" clId="{B1F80E49-D6A6-489B-88C3-0474C086C388}" dt="2022-04-21T05:13:21.404" v="1" actId="1076"/>
          <ac:picMkLst>
            <pc:docMk/>
            <pc:sldMk cId="1175188057" sldId="597"/>
            <ac:picMk id="4" creationId="{B998FEE8-AE52-40A1-80A0-95193F3E0DF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ata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image" Target="../media/image29.pn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image" Target="../media/image29.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96F1F-72D2-429B-A70D-A4138E68A82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DDF1D046-C7C4-4D03-9E60-0F196AFAAC22}">
      <dgm:prSet/>
      <dgm:spPr/>
      <dgm:t>
        <a:bodyPr/>
        <a:lstStyle/>
        <a:p>
          <a:r>
            <a:rPr lang="en-US"/>
            <a:t>Abstract </a:t>
          </a:r>
        </a:p>
      </dgm:t>
    </dgm:pt>
    <dgm:pt modelId="{6717DC68-F3B9-4636-A4D2-CF88F5C267D8}" type="parTrans" cxnId="{81348E91-CA64-4DC9-BC78-06C2BFCCAFF0}">
      <dgm:prSet/>
      <dgm:spPr/>
      <dgm:t>
        <a:bodyPr/>
        <a:lstStyle/>
        <a:p>
          <a:endParaRPr lang="en-US"/>
        </a:p>
      </dgm:t>
    </dgm:pt>
    <dgm:pt modelId="{DF86C954-416D-48D9-967D-BAA8D8DF5FC2}" type="sibTrans" cxnId="{81348E91-CA64-4DC9-BC78-06C2BFCCAFF0}">
      <dgm:prSet/>
      <dgm:spPr/>
      <dgm:t>
        <a:bodyPr/>
        <a:lstStyle/>
        <a:p>
          <a:endParaRPr lang="en-US"/>
        </a:p>
      </dgm:t>
    </dgm:pt>
    <dgm:pt modelId="{9918A20E-1A92-4A00-8F4D-B176E72D60E9}">
      <dgm:prSet/>
      <dgm:spPr/>
      <dgm:t>
        <a:bodyPr/>
        <a:lstStyle/>
        <a:p>
          <a:r>
            <a:rPr lang="en-US"/>
            <a:t>Summary of Literature Survey</a:t>
          </a:r>
        </a:p>
      </dgm:t>
    </dgm:pt>
    <dgm:pt modelId="{69C67B0D-D5C1-4A9F-9184-C55B22634796}" type="parTrans" cxnId="{A7BB5BBE-4AA6-4F5B-9215-49515A0F472C}">
      <dgm:prSet/>
      <dgm:spPr/>
      <dgm:t>
        <a:bodyPr/>
        <a:lstStyle/>
        <a:p>
          <a:endParaRPr lang="en-US"/>
        </a:p>
      </dgm:t>
    </dgm:pt>
    <dgm:pt modelId="{A60C00B5-45A0-4512-987E-6E5B4584A003}" type="sibTrans" cxnId="{A7BB5BBE-4AA6-4F5B-9215-49515A0F472C}">
      <dgm:prSet/>
      <dgm:spPr/>
      <dgm:t>
        <a:bodyPr/>
        <a:lstStyle/>
        <a:p>
          <a:endParaRPr lang="en-US"/>
        </a:p>
      </dgm:t>
    </dgm:pt>
    <dgm:pt modelId="{EA7EEFFA-B7CD-44F3-9724-0C5BC3D4F75A}">
      <dgm:prSet/>
      <dgm:spPr/>
      <dgm:t>
        <a:bodyPr/>
        <a:lstStyle/>
        <a:p>
          <a:r>
            <a:rPr lang="en-US"/>
            <a:t>Suggestions from Review – 2</a:t>
          </a:r>
        </a:p>
      </dgm:t>
    </dgm:pt>
    <dgm:pt modelId="{57D59697-57E9-409D-B6D5-117191BB7961}" type="parTrans" cxnId="{2B180CC1-A548-4C0C-9764-273A95831507}">
      <dgm:prSet/>
      <dgm:spPr/>
      <dgm:t>
        <a:bodyPr/>
        <a:lstStyle/>
        <a:p>
          <a:endParaRPr lang="en-US"/>
        </a:p>
      </dgm:t>
    </dgm:pt>
    <dgm:pt modelId="{8340C7B5-6C68-4F2F-8CEB-A300771B4D43}" type="sibTrans" cxnId="{2B180CC1-A548-4C0C-9764-273A95831507}">
      <dgm:prSet/>
      <dgm:spPr/>
      <dgm:t>
        <a:bodyPr/>
        <a:lstStyle/>
        <a:p>
          <a:endParaRPr lang="en-US"/>
        </a:p>
      </dgm:t>
    </dgm:pt>
    <dgm:pt modelId="{AE41A171-206B-49EB-BB17-CF0D6F6BFABE}">
      <dgm:prSet/>
      <dgm:spPr/>
      <dgm:t>
        <a:bodyPr/>
        <a:lstStyle/>
        <a:p>
          <a:r>
            <a:rPr lang="en-US"/>
            <a:t>Proposed Methodology / Design Approach</a:t>
          </a:r>
        </a:p>
      </dgm:t>
    </dgm:pt>
    <dgm:pt modelId="{B943EB55-AFCB-4C5B-AA14-F6F8A5A64596}" type="parTrans" cxnId="{60E4C1E2-484E-4436-9AAE-B992D0053B0F}">
      <dgm:prSet/>
      <dgm:spPr/>
      <dgm:t>
        <a:bodyPr/>
        <a:lstStyle/>
        <a:p>
          <a:endParaRPr lang="en-US"/>
        </a:p>
      </dgm:t>
    </dgm:pt>
    <dgm:pt modelId="{B5683478-ABC7-4F29-937D-0C9458E72DD9}" type="sibTrans" cxnId="{60E4C1E2-484E-4436-9AAE-B992D0053B0F}">
      <dgm:prSet/>
      <dgm:spPr/>
      <dgm:t>
        <a:bodyPr/>
        <a:lstStyle/>
        <a:p>
          <a:endParaRPr lang="en-US"/>
        </a:p>
      </dgm:t>
    </dgm:pt>
    <dgm:pt modelId="{FBAE33AC-A6DD-4B79-A5C0-66F8A7BFAC79}">
      <dgm:prSet/>
      <dgm:spPr/>
      <dgm:t>
        <a:bodyPr/>
        <a:lstStyle/>
        <a:p>
          <a:r>
            <a:rPr lang="en-US"/>
            <a:t>Architecture</a:t>
          </a:r>
        </a:p>
      </dgm:t>
    </dgm:pt>
    <dgm:pt modelId="{AF1935E0-CD23-42A2-A0E3-B127334EB47B}" type="parTrans" cxnId="{13586A76-80CB-4526-AC04-4061D93BDF13}">
      <dgm:prSet/>
      <dgm:spPr/>
      <dgm:t>
        <a:bodyPr/>
        <a:lstStyle/>
        <a:p>
          <a:endParaRPr lang="en-US"/>
        </a:p>
      </dgm:t>
    </dgm:pt>
    <dgm:pt modelId="{DFC65507-3EF4-45B1-9EAB-68ADBB397D90}" type="sibTrans" cxnId="{13586A76-80CB-4526-AC04-4061D93BDF13}">
      <dgm:prSet/>
      <dgm:spPr/>
      <dgm:t>
        <a:bodyPr/>
        <a:lstStyle/>
        <a:p>
          <a:endParaRPr lang="en-US"/>
        </a:p>
      </dgm:t>
    </dgm:pt>
    <dgm:pt modelId="{27CF71C0-1D1B-4FEF-AAFA-482FEC84E1B7}">
      <dgm:prSet/>
      <dgm:spPr/>
      <dgm:t>
        <a:bodyPr/>
        <a:lstStyle/>
        <a:p>
          <a:r>
            <a:rPr lang="en-US"/>
            <a:t>Design Description</a:t>
          </a:r>
        </a:p>
      </dgm:t>
    </dgm:pt>
    <dgm:pt modelId="{FFCCC47B-1BCD-46B2-9354-1BA65BF74133}" type="parTrans" cxnId="{015FF83C-10B4-4FEA-9091-3B303E1A7DEF}">
      <dgm:prSet/>
      <dgm:spPr/>
      <dgm:t>
        <a:bodyPr/>
        <a:lstStyle/>
        <a:p>
          <a:endParaRPr lang="en-US"/>
        </a:p>
      </dgm:t>
    </dgm:pt>
    <dgm:pt modelId="{92DD6699-F47B-4E26-9C63-ED8BCF6B6C2D}" type="sibTrans" cxnId="{015FF83C-10B4-4FEA-9091-3B303E1A7DEF}">
      <dgm:prSet/>
      <dgm:spPr/>
      <dgm:t>
        <a:bodyPr/>
        <a:lstStyle/>
        <a:p>
          <a:endParaRPr lang="en-US"/>
        </a:p>
      </dgm:t>
    </dgm:pt>
    <dgm:pt modelId="{EB20C87B-0928-4068-88C2-26E7AE55104C}">
      <dgm:prSet/>
      <dgm:spPr/>
      <dgm:t>
        <a:bodyPr/>
        <a:lstStyle/>
        <a:p>
          <a:r>
            <a:rPr lang="en-US"/>
            <a:t>Technologies Used</a:t>
          </a:r>
        </a:p>
      </dgm:t>
    </dgm:pt>
    <dgm:pt modelId="{7FBCBE7D-AABA-4D00-B644-5250162BC6F3}" type="parTrans" cxnId="{BE1B197C-FA76-45E8-8696-64CE634D046F}">
      <dgm:prSet/>
      <dgm:spPr/>
      <dgm:t>
        <a:bodyPr/>
        <a:lstStyle/>
        <a:p>
          <a:endParaRPr lang="en-US"/>
        </a:p>
      </dgm:t>
    </dgm:pt>
    <dgm:pt modelId="{50862C80-AEAD-41DF-B3A1-04DFB195D8B5}" type="sibTrans" cxnId="{BE1B197C-FA76-45E8-8696-64CE634D046F}">
      <dgm:prSet/>
      <dgm:spPr/>
      <dgm:t>
        <a:bodyPr/>
        <a:lstStyle/>
        <a:p>
          <a:endParaRPr lang="en-US"/>
        </a:p>
      </dgm:t>
    </dgm:pt>
    <dgm:pt modelId="{5C61B81A-1EB2-412B-B498-A14934492F47}">
      <dgm:prSet/>
      <dgm:spPr/>
      <dgm:t>
        <a:bodyPr/>
        <a:lstStyle/>
        <a:p>
          <a:endParaRPr lang="en-US"/>
        </a:p>
      </dgm:t>
    </dgm:pt>
    <dgm:pt modelId="{7E054A75-5EB2-4621-AF7A-CAC6A6ABA413}" type="parTrans" cxnId="{141547C0-8B1A-4469-876D-AB18973607B7}">
      <dgm:prSet/>
      <dgm:spPr/>
      <dgm:t>
        <a:bodyPr/>
        <a:lstStyle/>
        <a:p>
          <a:endParaRPr lang="en-US"/>
        </a:p>
      </dgm:t>
    </dgm:pt>
    <dgm:pt modelId="{A9A2548E-3F7D-4BEE-9FF4-8F9327201E4B}" type="sibTrans" cxnId="{141547C0-8B1A-4469-876D-AB18973607B7}">
      <dgm:prSet/>
      <dgm:spPr/>
      <dgm:t>
        <a:bodyPr/>
        <a:lstStyle/>
        <a:p>
          <a:endParaRPr lang="en-US"/>
        </a:p>
      </dgm:t>
    </dgm:pt>
    <dgm:pt modelId="{5A859720-B141-4F64-81BD-7F5EA5486389}">
      <dgm:prSet/>
      <dgm:spPr/>
      <dgm:t>
        <a:bodyPr/>
        <a:lstStyle/>
        <a:p>
          <a:endParaRPr lang="en-US"/>
        </a:p>
      </dgm:t>
    </dgm:pt>
    <dgm:pt modelId="{1EABFC05-52A9-4CB0-BD6D-D6CD3F907016}" type="parTrans" cxnId="{F9DEAE5D-06D2-44AB-9F12-D98B692B2100}">
      <dgm:prSet/>
      <dgm:spPr/>
      <dgm:t>
        <a:bodyPr/>
        <a:lstStyle/>
        <a:p>
          <a:endParaRPr lang="en-US"/>
        </a:p>
      </dgm:t>
    </dgm:pt>
    <dgm:pt modelId="{9734C706-E0E3-4EE4-ABC1-D7D830EBFA7A}" type="sibTrans" cxnId="{F9DEAE5D-06D2-44AB-9F12-D98B692B2100}">
      <dgm:prSet/>
      <dgm:spPr/>
      <dgm:t>
        <a:bodyPr/>
        <a:lstStyle/>
        <a:p>
          <a:endParaRPr lang="en-US"/>
        </a:p>
      </dgm:t>
    </dgm:pt>
    <dgm:pt modelId="{E2FD0C10-9A9C-4995-AFF2-34D9B12B76BA}" type="pres">
      <dgm:prSet presAssocID="{24A96F1F-72D2-429B-A70D-A4138E68A82A}" presName="Name0" presStyleCnt="0">
        <dgm:presLayoutVars>
          <dgm:chMax val="7"/>
          <dgm:chPref val="7"/>
          <dgm:dir/>
        </dgm:presLayoutVars>
      </dgm:prSet>
      <dgm:spPr/>
    </dgm:pt>
    <dgm:pt modelId="{50DE7CE7-AE43-47D9-8A5C-D6ADD7CC26E7}" type="pres">
      <dgm:prSet presAssocID="{24A96F1F-72D2-429B-A70D-A4138E68A82A}" presName="Name1" presStyleCnt="0"/>
      <dgm:spPr/>
    </dgm:pt>
    <dgm:pt modelId="{53AF6DDA-99E4-43CC-A6CA-D2ED593A5E45}" type="pres">
      <dgm:prSet presAssocID="{24A96F1F-72D2-429B-A70D-A4138E68A82A}" presName="cycle" presStyleCnt="0"/>
      <dgm:spPr/>
    </dgm:pt>
    <dgm:pt modelId="{FB86C9DA-B9F9-4641-8239-983E3FE3C852}" type="pres">
      <dgm:prSet presAssocID="{24A96F1F-72D2-429B-A70D-A4138E68A82A}" presName="srcNode" presStyleLbl="node1" presStyleIdx="0" presStyleCnt="7"/>
      <dgm:spPr/>
    </dgm:pt>
    <dgm:pt modelId="{916E96EC-677F-42FE-94BC-B3053B5DF6C2}" type="pres">
      <dgm:prSet presAssocID="{24A96F1F-72D2-429B-A70D-A4138E68A82A}" presName="conn" presStyleLbl="parChTrans1D2" presStyleIdx="0" presStyleCnt="1"/>
      <dgm:spPr/>
    </dgm:pt>
    <dgm:pt modelId="{44F21E52-0ED8-4541-9C4F-F4254541727E}" type="pres">
      <dgm:prSet presAssocID="{24A96F1F-72D2-429B-A70D-A4138E68A82A}" presName="extraNode" presStyleLbl="node1" presStyleIdx="0" presStyleCnt="7"/>
      <dgm:spPr/>
    </dgm:pt>
    <dgm:pt modelId="{61731700-22BA-40A2-B13C-1C7C04056454}" type="pres">
      <dgm:prSet presAssocID="{24A96F1F-72D2-429B-A70D-A4138E68A82A}" presName="dstNode" presStyleLbl="node1" presStyleIdx="0" presStyleCnt="7"/>
      <dgm:spPr/>
    </dgm:pt>
    <dgm:pt modelId="{18CEFDB8-1C2A-4F9E-B112-694B647E6E0B}" type="pres">
      <dgm:prSet presAssocID="{DDF1D046-C7C4-4D03-9E60-0F196AFAAC22}" presName="text_1" presStyleLbl="node1" presStyleIdx="0" presStyleCnt="7">
        <dgm:presLayoutVars>
          <dgm:bulletEnabled val="1"/>
        </dgm:presLayoutVars>
      </dgm:prSet>
      <dgm:spPr/>
    </dgm:pt>
    <dgm:pt modelId="{869ED807-E159-455B-A83D-AFB99D96B84D}" type="pres">
      <dgm:prSet presAssocID="{DDF1D046-C7C4-4D03-9E60-0F196AFAAC22}" presName="accent_1" presStyleCnt="0"/>
      <dgm:spPr/>
    </dgm:pt>
    <dgm:pt modelId="{C36D2200-33F7-4B78-9B41-D154D0CE8069}" type="pres">
      <dgm:prSet presAssocID="{DDF1D046-C7C4-4D03-9E60-0F196AFAAC22}" presName="accentRepeatNode" presStyleLbl="solidFgAcc1" presStyleIdx="0" presStyleCnt="7"/>
      <dgm:spPr/>
    </dgm:pt>
    <dgm:pt modelId="{3EE253E3-FCDC-4BC0-87FE-F5B3F66A6A16}" type="pres">
      <dgm:prSet presAssocID="{9918A20E-1A92-4A00-8F4D-B176E72D60E9}" presName="text_2" presStyleLbl="node1" presStyleIdx="1" presStyleCnt="7">
        <dgm:presLayoutVars>
          <dgm:bulletEnabled val="1"/>
        </dgm:presLayoutVars>
      </dgm:prSet>
      <dgm:spPr/>
    </dgm:pt>
    <dgm:pt modelId="{7A259D81-E405-43A4-98DA-C7D1E95AF1C7}" type="pres">
      <dgm:prSet presAssocID="{9918A20E-1A92-4A00-8F4D-B176E72D60E9}" presName="accent_2" presStyleCnt="0"/>
      <dgm:spPr/>
    </dgm:pt>
    <dgm:pt modelId="{FADAAEA7-965A-4F50-8F26-0DF523F6B2F0}" type="pres">
      <dgm:prSet presAssocID="{9918A20E-1A92-4A00-8F4D-B176E72D60E9}" presName="accentRepeatNode" presStyleLbl="solidFgAcc1" presStyleIdx="1" presStyleCnt="7"/>
      <dgm:spPr/>
    </dgm:pt>
    <dgm:pt modelId="{BBC40237-36B5-4DB2-B6EE-2EDF9F1014F6}" type="pres">
      <dgm:prSet presAssocID="{EA7EEFFA-B7CD-44F3-9724-0C5BC3D4F75A}" presName="text_3" presStyleLbl="node1" presStyleIdx="2" presStyleCnt="7">
        <dgm:presLayoutVars>
          <dgm:bulletEnabled val="1"/>
        </dgm:presLayoutVars>
      </dgm:prSet>
      <dgm:spPr/>
    </dgm:pt>
    <dgm:pt modelId="{A37F5278-2D05-4E14-AB93-EE4566F8A3F9}" type="pres">
      <dgm:prSet presAssocID="{EA7EEFFA-B7CD-44F3-9724-0C5BC3D4F75A}" presName="accent_3" presStyleCnt="0"/>
      <dgm:spPr/>
    </dgm:pt>
    <dgm:pt modelId="{BF024912-C2AE-4CBA-82B3-DC3D2E664A70}" type="pres">
      <dgm:prSet presAssocID="{EA7EEFFA-B7CD-44F3-9724-0C5BC3D4F75A}" presName="accentRepeatNode" presStyleLbl="solidFgAcc1" presStyleIdx="2" presStyleCnt="7"/>
      <dgm:spPr/>
    </dgm:pt>
    <dgm:pt modelId="{AA5103FC-9E2C-42AB-A3B1-E03B4E5BEA64}" type="pres">
      <dgm:prSet presAssocID="{AE41A171-206B-49EB-BB17-CF0D6F6BFABE}" presName="text_4" presStyleLbl="node1" presStyleIdx="3" presStyleCnt="7">
        <dgm:presLayoutVars>
          <dgm:bulletEnabled val="1"/>
        </dgm:presLayoutVars>
      </dgm:prSet>
      <dgm:spPr/>
    </dgm:pt>
    <dgm:pt modelId="{089D4CA4-44C2-4655-A39D-5269A890674C}" type="pres">
      <dgm:prSet presAssocID="{AE41A171-206B-49EB-BB17-CF0D6F6BFABE}" presName="accent_4" presStyleCnt="0"/>
      <dgm:spPr/>
    </dgm:pt>
    <dgm:pt modelId="{3219A3B0-F717-46FC-8FE7-F8712EE19702}" type="pres">
      <dgm:prSet presAssocID="{AE41A171-206B-49EB-BB17-CF0D6F6BFABE}" presName="accentRepeatNode" presStyleLbl="solidFgAcc1" presStyleIdx="3" presStyleCnt="7"/>
      <dgm:spPr/>
    </dgm:pt>
    <dgm:pt modelId="{9A1FA7F9-A61F-49F5-8CDE-529AD803EFF2}" type="pres">
      <dgm:prSet presAssocID="{FBAE33AC-A6DD-4B79-A5C0-66F8A7BFAC79}" presName="text_5" presStyleLbl="node1" presStyleIdx="4" presStyleCnt="7">
        <dgm:presLayoutVars>
          <dgm:bulletEnabled val="1"/>
        </dgm:presLayoutVars>
      </dgm:prSet>
      <dgm:spPr/>
    </dgm:pt>
    <dgm:pt modelId="{DCF0480B-A33A-4895-8D36-B8B47B3CE38E}" type="pres">
      <dgm:prSet presAssocID="{FBAE33AC-A6DD-4B79-A5C0-66F8A7BFAC79}" presName="accent_5" presStyleCnt="0"/>
      <dgm:spPr/>
    </dgm:pt>
    <dgm:pt modelId="{B12D2C1B-DD7F-493E-804B-C1F0CFD3501B}" type="pres">
      <dgm:prSet presAssocID="{FBAE33AC-A6DD-4B79-A5C0-66F8A7BFAC79}" presName="accentRepeatNode" presStyleLbl="solidFgAcc1" presStyleIdx="4" presStyleCnt="7"/>
      <dgm:spPr/>
    </dgm:pt>
    <dgm:pt modelId="{DEF30215-F65E-4D7A-B0AB-169A2907D007}" type="pres">
      <dgm:prSet presAssocID="{27CF71C0-1D1B-4FEF-AAFA-482FEC84E1B7}" presName="text_6" presStyleLbl="node1" presStyleIdx="5" presStyleCnt="7">
        <dgm:presLayoutVars>
          <dgm:bulletEnabled val="1"/>
        </dgm:presLayoutVars>
      </dgm:prSet>
      <dgm:spPr/>
    </dgm:pt>
    <dgm:pt modelId="{1ADA8B5C-ECB1-4C0F-9751-8FD08AD22F1B}" type="pres">
      <dgm:prSet presAssocID="{27CF71C0-1D1B-4FEF-AAFA-482FEC84E1B7}" presName="accent_6" presStyleCnt="0"/>
      <dgm:spPr/>
    </dgm:pt>
    <dgm:pt modelId="{8E5CD23E-89BD-460C-8EDB-84352B91F8A0}" type="pres">
      <dgm:prSet presAssocID="{27CF71C0-1D1B-4FEF-AAFA-482FEC84E1B7}" presName="accentRepeatNode" presStyleLbl="solidFgAcc1" presStyleIdx="5" presStyleCnt="7"/>
      <dgm:spPr/>
    </dgm:pt>
    <dgm:pt modelId="{DC721038-CD95-4A46-8E4F-C1A3F4E36E4A}" type="pres">
      <dgm:prSet presAssocID="{EB20C87B-0928-4068-88C2-26E7AE55104C}" presName="text_7" presStyleLbl="node1" presStyleIdx="6" presStyleCnt="7">
        <dgm:presLayoutVars>
          <dgm:bulletEnabled val="1"/>
        </dgm:presLayoutVars>
      </dgm:prSet>
      <dgm:spPr/>
    </dgm:pt>
    <dgm:pt modelId="{E6DF5705-F34A-4278-8692-B3428FDF36D9}" type="pres">
      <dgm:prSet presAssocID="{EB20C87B-0928-4068-88C2-26E7AE55104C}" presName="accent_7" presStyleCnt="0"/>
      <dgm:spPr/>
    </dgm:pt>
    <dgm:pt modelId="{311EC948-9B49-4CB2-8BDD-BD5C700E4B70}" type="pres">
      <dgm:prSet presAssocID="{EB20C87B-0928-4068-88C2-26E7AE55104C}" presName="accentRepeatNode" presStyleLbl="solidFgAcc1" presStyleIdx="6" presStyleCnt="7"/>
      <dgm:spPr/>
    </dgm:pt>
  </dgm:ptLst>
  <dgm:cxnLst>
    <dgm:cxn modelId="{8FEA0A18-4BE3-471E-BF74-AECEA7453589}" type="presOf" srcId="{EB20C87B-0928-4068-88C2-26E7AE55104C}" destId="{DC721038-CD95-4A46-8E4F-C1A3F4E36E4A}" srcOrd="0" destOrd="0" presId="urn:microsoft.com/office/officeart/2008/layout/VerticalCurvedList"/>
    <dgm:cxn modelId="{26C16D29-B02F-4FBF-9C09-229D5319EDBA}" type="presOf" srcId="{DDF1D046-C7C4-4D03-9E60-0F196AFAAC22}" destId="{18CEFDB8-1C2A-4F9E-B112-694B647E6E0B}" srcOrd="0" destOrd="0" presId="urn:microsoft.com/office/officeart/2008/layout/VerticalCurvedList"/>
    <dgm:cxn modelId="{06EE2F2A-C7E0-4188-958E-4FAD56AC19D7}" type="presOf" srcId="{27CF71C0-1D1B-4FEF-AAFA-482FEC84E1B7}" destId="{DEF30215-F65E-4D7A-B0AB-169A2907D007}" srcOrd="0" destOrd="0" presId="urn:microsoft.com/office/officeart/2008/layout/VerticalCurvedList"/>
    <dgm:cxn modelId="{015FF83C-10B4-4FEA-9091-3B303E1A7DEF}" srcId="{24A96F1F-72D2-429B-A70D-A4138E68A82A}" destId="{27CF71C0-1D1B-4FEF-AAFA-482FEC84E1B7}" srcOrd="5" destOrd="0" parTransId="{FFCCC47B-1BCD-46B2-9354-1BA65BF74133}" sibTransId="{92DD6699-F47B-4E26-9C63-ED8BCF6B6C2D}"/>
    <dgm:cxn modelId="{F9DEAE5D-06D2-44AB-9F12-D98B692B2100}" srcId="{24A96F1F-72D2-429B-A70D-A4138E68A82A}" destId="{5A859720-B141-4F64-81BD-7F5EA5486389}" srcOrd="8" destOrd="0" parTransId="{1EABFC05-52A9-4CB0-BD6D-D6CD3F907016}" sibTransId="{9734C706-E0E3-4EE4-ABC1-D7D830EBFA7A}"/>
    <dgm:cxn modelId="{8543E54B-587E-4651-B03A-50FC23102027}" type="presOf" srcId="{24A96F1F-72D2-429B-A70D-A4138E68A82A}" destId="{E2FD0C10-9A9C-4995-AFF2-34D9B12B76BA}" srcOrd="0" destOrd="0" presId="urn:microsoft.com/office/officeart/2008/layout/VerticalCurvedList"/>
    <dgm:cxn modelId="{AA386C4F-3A4D-44B6-833F-F4B4213564CB}" type="presOf" srcId="{EA7EEFFA-B7CD-44F3-9724-0C5BC3D4F75A}" destId="{BBC40237-36B5-4DB2-B6EE-2EDF9F1014F6}" srcOrd="0" destOrd="0" presId="urn:microsoft.com/office/officeart/2008/layout/VerticalCurvedList"/>
    <dgm:cxn modelId="{D5DD9C51-DC55-4612-A509-01433C30D3C7}" type="presOf" srcId="{9918A20E-1A92-4A00-8F4D-B176E72D60E9}" destId="{3EE253E3-FCDC-4BC0-87FE-F5B3F66A6A16}" srcOrd="0" destOrd="0" presId="urn:microsoft.com/office/officeart/2008/layout/VerticalCurvedList"/>
    <dgm:cxn modelId="{13586A76-80CB-4526-AC04-4061D93BDF13}" srcId="{24A96F1F-72D2-429B-A70D-A4138E68A82A}" destId="{FBAE33AC-A6DD-4B79-A5C0-66F8A7BFAC79}" srcOrd="4" destOrd="0" parTransId="{AF1935E0-CD23-42A2-A0E3-B127334EB47B}" sibTransId="{DFC65507-3EF4-45B1-9EAB-68ADBB397D90}"/>
    <dgm:cxn modelId="{BE1B197C-FA76-45E8-8696-64CE634D046F}" srcId="{24A96F1F-72D2-429B-A70D-A4138E68A82A}" destId="{EB20C87B-0928-4068-88C2-26E7AE55104C}" srcOrd="6" destOrd="0" parTransId="{7FBCBE7D-AABA-4D00-B644-5250162BC6F3}" sibTransId="{50862C80-AEAD-41DF-B3A1-04DFB195D8B5}"/>
    <dgm:cxn modelId="{81348E91-CA64-4DC9-BC78-06C2BFCCAFF0}" srcId="{24A96F1F-72D2-429B-A70D-A4138E68A82A}" destId="{DDF1D046-C7C4-4D03-9E60-0F196AFAAC22}" srcOrd="0" destOrd="0" parTransId="{6717DC68-F3B9-4636-A4D2-CF88F5C267D8}" sibTransId="{DF86C954-416D-48D9-967D-BAA8D8DF5FC2}"/>
    <dgm:cxn modelId="{235055A3-761A-4B11-9C4C-017F9D558996}" type="presOf" srcId="{AE41A171-206B-49EB-BB17-CF0D6F6BFABE}" destId="{AA5103FC-9E2C-42AB-A3B1-E03B4E5BEA64}" srcOrd="0" destOrd="0" presId="urn:microsoft.com/office/officeart/2008/layout/VerticalCurvedList"/>
    <dgm:cxn modelId="{A7BB5BBE-4AA6-4F5B-9215-49515A0F472C}" srcId="{24A96F1F-72D2-429B-A70D-A4138E68A82A}" destId="{9918A20E-1A92-4A00-8F4D-B176E72D60E9}" srcOrd="1" destOrd="0" parTransId="{69C67B0D-D5C1-4A9F-9184-C55B22634796}" sibTransId="{A60C00B5-45A0-4512-987E-6E5B4584A003}"/>
    <dgm:cxn modelId="{141547C0-8B1A-4469-876D-AB18973607B7}" srcId="{24A96F1F-72D2-429B-A70D-A4138E68A82A}" destId="{5C61B81A-1EB2-412B-B498-A14934492F47}" srcOrd="7" destOrd="0" parTransId="{7E054A75-5EB2-4621-AF7A-CAC6A6ABA413}" sibTransId="{A9A2548E-3F7D-4BEE-9FF4-8F9327201E4B}"/>
    <dgm:cxn modelId="{2B180CC1-A548-4C0C-9764-273A95831507}" srcId="{24A96F1F-72D2-429B-A70D-A4138E68A82A}" destId="{EA7EEFFA-B7CD-44F3-9724-0C5BC3D4F75A}" srcOrd="2" destOrd="0" parTransId="{57D59697-57E9-409D-B6D5-117191BB7961}" sibTransId="{8340C7B5-6C68-4F2F-8CEB-A300771B4D43}"/>
    <dgm:cxn modelId="{60E4C1E2-484E-4436-9AAE-B992D0053B0F}" srcId="{24A96F1F-72D2-429B-A70D-A4138E68A82A}" destId="{AE41A171-206B-49EB-BB17-CF0D6F6BFABE}" srcOrd="3" destOrd="0" parTransId="{B943EB55-AFCB-4C5B-AA14-F6F8A5A64596}" sibTransId="{B5683478-ABC7-4F29-937D-0C9458E72DD9}"/>
    <dgm:cxn modelId="{F89E32E6-51B8-4A1B-87B1-7A6617669A7B}" type="presOf" srcId="{FBAE33AC-A6DD-4B79-A5C0-66F8A7BFAC79}" destId="{9A1FA7F9-A61F-49F5-8CDE-529AD803EFF2}" srcOrd="0" destOrd="0" presId="urn:microsoft.com/office/officeart/2008/layout/VerticalCurvedList"/>
    <dgm:cxn modelId="{AEE6C6F4-19D6-4E09-8AE6-2288C5EDFE3C}" type="presOf" srcId="{DF86C954-416D-48D9-967D-BAA8D8DF5FC2}" destId="{916E96EC-677F-42FE-94BC-B3053B5DF6C2}" srcOrd="0" destOrd="0" presId="urn:microsoft.com/office/officeart/2008/layout/VerticalCurvedList"/>
    <dgm:cxn modelId="{178478F8-4E53-4102-A212-D9BD69326C7F}" type="presParOf" srcId="{E2FD0C10-9A9C-4995-AFF2-34D9B12B76BA}" destId="{50DE7CE7-AE43-47D9-8A5C-D6ADD7CC26E7}" srcOrd="0" destOrd="0" presId="urn:microsoft.com/office/officeart/2008/layout/VerticalCurvedList"/>
    <dgm:cxn modelId="{8C4DF61E-269D-44AD-9FC7-747342747D8E}" type="presParOf" srcId="{50DE7CE7-AE43-47D9-8A5C-D6ADD7CC26E7}" destId="{53AF6DDA-99E4-43CC-A6CA-D2ED593A5E45}" srcOrd="0" destOrd="0" presId="urn:microsoft.com/office/officeart/2008/layout/VerticalCurvedList"/>
    <dgm:cxn modelId="{070180CB-04BC-4686-B624-E990BC34FAAE}" type="presParOf" srcId="{53AF6DDA-99E4-43CC-A6CA-D2ED593A5E45}" destId="{FB86C9DA-B9F9-4641-8239-983E3FE3C852}" srcOrd="0" destOrd="0" presId="urn:microsoft.com/office/officeart/2008/layout/VerticalCurvedList"/>
    <dgm:cxn modelId="{E3DDD0F5-7289-4DA5-9BBE-49E4E9B95799}" type="presParOf" srcId="{53AF6DDA-99E4-43CC-A6CA-D2ED593A5E45}" destId="{916E96EC-677F-42FE-94BC-B3053B5DF6C2}" srcOrd="1" destOrd="0" presId="urn:microsoft.com/office/officeart/2008/layout/VerticalCurvedList"/>
    <dgm:cxn modelId="{9DBC1BE6-D249-40BD-92AC-703DC85AD06F}" type="presParOf" srcId="{53AF6DDA-99E4-43CC-A6CA-D2ED593A5E45}" destId="{44F21E52-0ED8-4541-9C4F-F4254541727E}" srcOrd="2" destOrd="0" presId="urn:microsoft.com/office/officeart/2008/layout/VerticalCurvedList"/>
    <dgm:cxn modelId="{459C01F5-F030-4810-BBCE-3236199A85E1}" type="presParOf" srcId="{53AF6DDA-99E4-43CC-A6CA-D2ED593A5E45}" destId="{61731700-22BA-40A2-B13C-1C7C04056454}" srcOrd="3" destOrd="0" presId="urn:microsoft.com/office/officeart/2008/layout/VerticalCurvedList"/>
    <dgm:cxn modelId="{04BA3DFC-0A45-474F-9C05-71BDDFEA9383}" type="presParOf" srcId="{50DE7CE7-AE43-47D9-8A5C-D6ADD7CC26E7}" destId="{18CEFDB8-1C2A-4F9E-B112-694B647E6E0B}" srcOrd="1" destOrd="0" presId="urn:microsoft.com/office/officeart/2008/layout/VerticalCurvedList"/>
    <dgm:cxn modelId="{36B8D5E0-7EFF-46B6-81EA-74FB15D9B22D}" type="presParOf" srcId="{50DE7CE7-AE43-47D9-8A5C-D6ADD7CC26E7}" destId="{869ED807-E159-455B-A83D-AFB99D96B84D}" srcOrd="2" destOrd="0" presId="urn:microsoft.com/office/officeart/2008/layout/VerticalCurvedList"/>
    <dgm:cxn modelId="{3BF74907-E6DE-4455-9DB3-CFDC612DCC72}" type="presParOf" srcId="{869ED807-E159-455B-A83D-AFB99D96B84D}" destId="{C36D2200-33F7-4B78-9B41-D154D0CE8069}" srcOrd="0" destOrd="0" presId="urn:microsoft.com/office/officeart/2008/layout/VerticalCurvedList"/>
    <dgm:cxn modelId="{10E0C3D4-D6EB-4178-9502-ED9F6976D0E0}" type="presParOf" srcId="{50DE7CE7-AE43-47D9-8A5C-D6ADD7CC26E7}" destId="{3EE253E3-FCDC-4BC0-87FE-F5B3F66A6A16}" srcOrd="3" destOrd="0" presId="urn:microsoft.com/office/officeart/2008/layout/VerticalCurvedList"/>
    <dgm:cxn modelId="{041EC6BE-347A-4614-85C7-EAB73E0E5A73}" type="presParOf" srcId="{50DE7CE7-AE43-47D9-8A5C-D6ADD7CC26E7}" destId="{7A259D81-E405-43A4-98DA-C7D1E95AF1C7}" srcOrd="4" destOrd="0" presId="urn:microsoft.com/office/officeart/2008/layout/VerticalCurvedList"/>
    <dgm:cxn modelId="{326B8D64-EF3D-4B3E-A3BE-2F1780763B86}" type="presParOf" srcId="{7A259D81-E405-43A4-98DA-C7D1E95AF1C7}" destId="{FADAAEA7-965A-4F50-8F26-0DF523F6B2F0}" srcOrd="0" destOrd="0" presId="urn:microsoft.com/office/officeart/2008/layout/VerticalCurvedList"/>
    <dgm:cxn modelId="{09002743-C318-45FF-BA62-38817ADC15CC}" type="presParOf" srcId="{50DE7CE7-AE43-47D9-8A5C-D6ADD7CC26E7}" destId="{BBC40237-36B5-4DB2-B6EE-2EDF9F1014F6}" srcOrd="5" destOrd="0" presId="urn:microsoft.com/office/officeart/2008/layout/VerticalCurvedList"/>
    <dgm:cxn modelId="{30A0F209-CA71-4878-A9B2-7DBFB61BFAD0}" type="presParOf" srcId="{50DE7CE7-AE43-47D9-8A5C-D6ADD7CC26E7}" destId="{A37F5278-2D05-4E14-AB93-EE4566F8A3F9}" srcOrd="6" destOrd="0" presId="urn:microsoft.com/office/officeart/2008/layout/VerticalCurvedList"/>
    <dgm:cxn modelId="{BF2FFE56-DF5F-46B8-A9FB-DF57BA039EBC}" type="presParOf" srcId="{A37F5278-2D05-4E14-AB93-EE4566F8A3F9}" destId="{BF024912-C2AE-4CBA-82B3-DC3D2E664A70}" srcOrd="0" destOrd="0" presId="urn:microsoft.com/office/officeart/2008/layout/VerticalCurvedList"/>
    <dgm:cxn modelId="{C8290C47-78C1-4BAB-B457-9C25346FA291}" type="presParOf" srcId="{50DE7CE7-AE43-47D9-8A5C-D6ADD7CC26E7}" destId="{AA5103FC-9E2C-42AB-A3B1-E03B4E5BEA64}" srcOrd="7" destOrd="0" presId="urn:microsoft.com/office/officeart/2008/layout/VerticalCurvedList"/>
    <dgm:cxn modelId="{03305B19-E4AF-415D-AB86-0E18FEC6E1F2}" type="presParOf" srcId="{50DE7CE7-AE43-47D9-8A5C-D6ADD7CC26E7}" destId="{089D4CA4-44C2-4655-A39D-5269A890674C}" srcOrd="8" destOrd="0" presId="urn:microsoft.com/office/officeart/2008/layout/VerticalCurvedList"/>
    <dgm:cxn modelId="{41F4380A-7EDD-48DB-A931-06628A7DE346}" type="presParOf" srcId="{089D4CA4-44C2-4655-A39D-5269A890674C}" destId="{3219A3B0-F717-46FC-8FE7-F8712EE19702}" srcOrd="0" destOrd="0" presId="urn:microsoft.com/office/officeart/2008/layout/VerticalCurvedList"/>
    <dgm:cxn modelId="{CDA1094E-D83C-42B6-98D8-7A0F3583E487}" type="presParOf" srcId="{50DE7CE7-AE43-47D9-8A5C-D6ADD7CC26E7}" destId="{9A1FA7F9-A61F-49F5-8CDE-529AD803EFF2}" srcOrd="9" destOrd="0" presId="urn:microsoft.com/office/officeart/2008/layout/VerticalCurvedList"/>
    <dgm:cxn modelId="{512FF6F6-2263-4F52-AD3D-837DC527E8AF}" type="presParOf" srcId="{50DE7CE7-AE43-47D9-8A5C-D6ADD7CC26E7}" destId="{DCF0480B-A33A-4895-8D36-B8B47B3CE38E}" srcOrd="10" destOrd="0" presId="urn:microsoft.com/office/officeart/2008/layout/VerticalCurvedList"/>
    <dgm:cxn modelId="{DC3E8016-8A3A-48AD-B785-D329E1554CB3}" type="presParOf" srcId="{DCF0480B-A33A-4895-8D36-B8B47B3CE38E}" destId="{B12D2C1B-DD7F-493E-804B-C1F0CFD3501B}" srcOrd="0" destOrd="0" presId="urn:microsoft.com/office/officeart/2008/layout/VerticalCurvedList"/>
    <dgm:cxn modelId="{B06FCB78-CFB7-42D0-A48C-E9554D663286}" type="presParOf" srcId="{50DE7CE7-AE43-47D9-8A5C-D6ADD7CC26E7}" destId="{DEF30215-F65E-4D7A-B0AB-169A2907D007}" srcOrd="11" destOrd="0" presId="urn:microsoft.com/office/officeart/2008/layout/VerticalCurvedList"/>
    <dgm:cxn modelId="{B9579D72-3172-4457-B0A2-D3B20D9B85FD}" type="presParOf" srcId="{50DE7CE7-AE43-47D9-8A5C-D6ADD7CC26E7}" destId="{1ADA8B5C-ECB1-4C0F-9751-8FD08AD22F1B}" srcOrd="12" destOrd="0" presId="urn:microsoft.com/office/officeart/2008/layout/VerticalCurvedList"/>
    <dgm:cxn modelId="{66B5BEF3-DC29-4061-A36F-3AC7A1906689}" type="presParOf" srcId="{1ADA8B5C-ECB1-4C0F-9751-8FD08AD22F1B}" destId="{8E5CD23E-89BD-460C-8EDB-84352B91F8A0}" srcOrd="0" destOrd="0" presId="urn:microsoft.com/office/officeart/2008/layout/VerticalCurvedList"/>
    <dgm:cxn modelId="{7E98D380-A9A5-48C4-BE6B-B42F1CC7B2E1}" type="presParOf" srcId="{50DE7CE7-AE43-47D9-8A5C-D6ADD7CC26E7}" destId="{DC721038-CD95-4A46-8E4F-C1A3F4E36E4A}" srcOrd="13" destOrd="0" presId="urn:microsoft.com/office/officeart/2008/layout/VerticalCurvedList"/>
    <dgm:cxn modelId="{43082379-0B2D-4181-A3D9-70D68410AC36}" type="presParOf" srcId="{50DE7CE7-AE43-47D9-8A5C-D6ADD7CC26E7}" destId="{E6DF5705-F34A-4278-8692-B3428FDF36D9}" srcOrd="14" destOrd="0" presId="urn:microsoft.com/office/officeart/2008/layout/VerticalCurvedList"/>
    <dgm:cxn modelId="{64493661-936D-4AC6-A518-BCBF0E0B923B}" type="presParOf" srcId="{E6DF5705-F34A-4278-8692-B3428FDF36D9}" destId="{311EC948-9B49-4CB2-8BDD-BD5C700E4B70}"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C33240-3E4D-40CB-B62A-79AEA25671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FBE4E0F-6E1F-4E72-9E03-860785D32C3F}">
      <dgm:prSet/>
      <dgm:spPr/>
      <dgm:t>
        <a:bodyPr/>
        <a:lstStyle/>
        <a:p>
          <a:pPr>
            <a:lnSpc>
              <a:spcPct val="100000"/>
            </a:lnSpc>
          </a:pPr>
          <a:r>
            <a:rPr lang="en-US"/>
            <a:t>•Standing in long queues is time consuming and  tedious.</a:t>
          </a:r>
        </a:p>
      </dgm:t>
    </dgm:pt>
    <dgm:pt modelId="{91CA0BB8-FA6E-4F0A-ABF7-01F80DE3F4E4}" type="parTrans" cxnId="{5D45F43D-30BE-44F2-A8FC-775B42A2468D}">
      <dgm:prSet/>
      <dgm:spPr/>
      <dgm:t>
        <a:bodyPr/>
        <a:lstStyle/>
        <a:p>
          <a:endParaRPr lang="en-US"/>
        </a:p>
      </dgm:t>
    </dgm:pt>
    <dgm:pt modelId="{5A2FA79F-F196-4893-BF10-24558C8A6DD7}" type="sibTrans" cxnId="{5D45F43D-30BE-44F2-A8FC-775B42A2468D}">
      <dgm:prSet/>
      <dgm:spPr/>
      <dgm:t>
        <a:bodyPr/>
        <a:lstStyle/>
        <a:p>
          <a:endParaRPr lang="en-US"/>
        </a:p>
      </dgm:t>
    </dgm:pt>
    <dgm:pt modelId="{621AE888-31DD-486F-B558-8394F7EF67FA}">
      <dgm:prSet/>
      <dgm:spPr/>
      <dgm:t>
        <a:bodyPr/>
        <a:lstStyle/>
        <a:p>
          <a:pPr>
            <a:lnSpc>
              <a:spcPct val="100000"/>
            </a:lnSpc>
          </a:pPr>
          <a:r>
            <a:rPr lang="en-US"/>
            <a:t>•This Project aims to design a system that detects and classifies the commodities placed into the shopping cart in a systematic manner using Deep Learning techniques. </a:t>
          </a:r>
        </a:p>
      </dgm:t>
    </dgm:pt>
    <dgm:pt modelId="{E6AFC26F-76A7-468B-83EE-AEEFA7E0D8D1}" type="parTrans" cxnId="{04011F07-0DE2-410C-B0C9-D7BEE949FA3C}">
      <dgm:prSet/>
      <dgm:spPr/>
      <dgm:t>
        <a:bodyPr/>
        <a:lstStyle/>
        <a:p>
          <a:endParaRPr lang="en-US"/>
        </a:p>
      </dgm:t>
    </dgm:pt>
    <dgm:pt modelId="{127DE548-5666-4024-B4E1-0D56A13DFDB9}" type="sibTrans" cxnId="{04011F07-0DE2-410C-B0C9-D7BEE949FA3C}">
      <dgm:prSet/>
      <dgm:spPr/>
      <dgm:t>
        <a:bodyPr/>
        <a:lstStyle/>
        <a:p>
          <a:endParaRPr lang="en-US"/>
        </a:p>
      </dgm:t>
    </dgm:pt>
    <dgm:pt modelId="{A9F382D9-328E-4694-BEED-151332BD24B6}">
      <dgm:prSet/>
      <dgm:spPr/>
      <dgm:t>
        <a:bodyPr/>
        <a:lstStyle/>
        <a:p>
          <a:pPr>
            <a:lnSpc>
              <a:spcPct val="100000"/>
            </a:lnSpc>
          </a:pPr>
          <a:r>
            <a:rPr lang="en-US"/>
            <a:t>•This system will add the item when placed into the cart and update the details of the items on the app, finally generating the bill.</a:t>
          </a:r>
        </a:p>
      </dgm:t>
    </dgm:pt>
    <dgm:pt modelId="{14ADC106-ECAA-4ECA-8195-D58DB571FE74}" type="parTrans" cxnId="{18F4BCFA-8892-4CB7-B2FF-EF8C59B605E1}">
      <dgm:prSet/>
      <dgm:spPr/>
      <dgm:t>
        <a:bodyPr/>
        <a:lstStyle/>
        <a:p>
          <a:endParaRPr lang="en-US"/>
        </a:p>
      </dgm:t>
    </dgm:pt>
    <dgm:pt modelId="{D7D4B775-01D9-424A-9D35-AF91524EB3B4}" type="sibTrans" cxnId="{18F4BCFA-8892-4CB7-B2FF-EF8C59B605E1}">
      <dgm:prSet/>
      <dgm:spPr/>
      <dgm:t>
        <a:bodyPr/>
        <a:lstStyle/>
        <a:p>
          <a:endParaRPr lang="en-US"/>
        </a:p>
      </dgm:t>
    </dgm:pt>
    <dgm:pt modelId="{17455DAE-0604-45F2-94BE-2555758868FC}" type="pres">
      <dgm:prSet presAssocID="{48C33240-3E4D-40CB-B62A-79AEA2567189}" presName="root" presStyleCnt="0">
        <dgm:presLayoutVars>
          <dgm:dir/>
          <dgm:resizeHandles val="exact"/>
        </dgm:presLayoutVars>
      </dgm:prSet>
      <dgm:spPr/>
    </dgm:pt>
    <dgm:pt modelId="{F8480F07-974B-4430-A3CC-3D36341891D4}" type="pres">
      <dgm:prSet presAssocID="{0FBE4E0F-6E1F-4E72-9E03-860785D32C3F}" presName="compNode" presStyleCnt="0"/>
      <dgm:spPr/>
    </dgm:pt>
    <dgm:pt modelId="{880685BE-177A-40E2-995B-E6C090F50097}" type="pres">
      <dgm:prSet presAssocID="{0FBE4E0F-6E1F-4E72-9E03-860785D32C3F}" presName="bgRect" presStyleLbl="bgShp" presStyleIdx="0" presStyleCnt="3"/>
      <dgm:spPr/>
    </dgm:pt>
    <dgm:pt modelId="{DDEE3496-0B82-43F1-BDC2-DC6F4D0DECC6}" type="pres">
      <dgm:prSet presAssocID="{0FBE4E0F-6E1F-4E72-9E03-860785D32C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rglass"/>
        </a:ext>
      </dgm:extLst>
    </dgm:pt>
    <dgm:pt modelId="{1273AE68-8029-4F25-B2BC-20488AF8604E}" type="pres">
      <dgm:prSet presAssocID="{0FBE4E0F-6E1F-4E72-9E03-860785D32C3F}" presName="spaceRect" presStyleCnt="0"/>
      <dgm:spPr/>
    </dgm:pt>
    <dgm:pt modelId="{4751D33E-48E6-4942-833F-3CEAB6856B87}" type="pres">
      <dgm:prSet presAssocID="{0FBE4E0F-6E1F-4E72-9E03-860785D32C3F}" presName="parTx" presStyleLbl="revTx" presStyleIdx="0" presStyleCnt="3">
        <dgm:presLayoutVars>
          <dgm:chMax val="0"/>
          <dgm:chPref val="0"/>
        </dgm:presLayoutVars>
      </dgm:prSet>
      <dgm:spPr/>
    </dgm:pt>
    <dgm:pt modelId="{370F761E-A9B0-4521-94CB-7506B21C3B48}" type="pres">
      <dgm:prSet presAssocID="{5A2FA79F-F196-4893-BF10-24558C8A6DD7}" presName="sibTrans" presStyleCnt="0"/>
      <dgm:spPr/>
    </dgm:pt>
    <dgm:pt modelId="{34B20C3B-8164-4E60-B4F6-A85DAE25F92A}" type="pres">
      <dgm:prSet presAssocID="{621AE888-31DD-486F-B558-8394F7EF67FA}" presName="compNode" presStyleCnt="0"/>
      <dgm:spPr/>
    </dgm:pt>
    <dgm:pt modelId="{FBFD1EC7-D245-403A-8C48-B7ED5A7AFE2A}" type="pres">
      <dgm:prSet presAssocID="{621AE888-31DD-486F-B558-8394F7EF67FA}" presName="bgRect" presStyleLbl="bgShp" presStyleIdx="1" presStyleCnt="3"/>
      <dgm:spPr/>
    </dgm:pt>
    <dgm:pt modelId="{9FCC6DC5-DDC7-43E8-B807-1388DCAB6A92}" type="pres">
      <dgm:prSet presAssocID="{621AE888-31DD-486F-B558-8394F7EF67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E3F019C8-5D9E-49DE-89AD-6DB3F68E17A0}" type="pres">
      <dgm:prSet presAssocID="{621AE888-31DD-486F-B558-8394F7EF67FA}" presName="spaceRect" presStyleCnt="0"/>
      <dgm:spPr/>
    </dgm:pt>
    <dgm:pt modelId="{870D0914-9EC7-4881-810B-854D16C73C22}" type="pres">
      <dgm:prSet presAssocID="{621AE888-31DD-486F-B558-8394F7EF67FA}" presName="parTx" presStyleLbl="revTx" presStyleIdx="1" presStyleCnt="3">
        <dgm:presLayoutVars>
          <dgm:chMax val="0"/>
          <dgm:chPref val="0"/>
        </dgm:presLayoutVars>
      </dgm:prSet>
      <dgm:spPr/>
    </dgm:pt>
    <dgm:pt modelId="{1BF88832-1297-4D33-9115-0D20B29AC992}" type="pres">
      <dgm:prSet presAssocID="{127DE548-5666-4024-B4E1-0D56A13DFDB9}" presName="sibTrans" presStyleCnt="0"/>
      <dgm:spPr/>
    </dgm:pt>
    <dgm:pt modelId="{F062E0A0-43A3-4DF9-A89B-A0EF0F8BCD78}" type="pres">
      <dgm:prSet presAssocID="{A9F382D9-328E-4694-BEED-151332BD24B6}" presName="compNode" presStyleCnt="0"/>
      <dgm:spPr/>
    </dgm:pt>
    <dgm:pt modelId="{8FC4C700-6696-4075-AB52-A376E500717E}" type="pres">
      <dgm:prSet presAssocID="{A9F382D9-328E-4694-BEED-151332BD24B6}" presName="bgRect" presStyleLbl="bgShp" presStyleIdx="2" presStyleCnt="3"/>
      <dgm:spPr/>
    </dgm:pt>
    <dgm:pt modelId="{C14D082F-D001-4542-A51B-5DF48E58AF3E}" type="pres">
      <dgm:prSet presAssocID="{A9F382D9-328E-4694-BEED-151332BD24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edit card"/>
        </a:ext>
      </dgm:extLst>
    </dgm:pt>
    <dgm:pt modelId="{D955A094-F8D7-4A13-BE08-D05AAEC9F1AB}" type="pres">
      <dgm:prSet presAssocID="{A9F382D9-328E-4694-BEED-151332BD24B6}" presName="spaceRect" presStyleCnt="0"/>
      <dgm:spPr/>
    </dgm:pt>
    <dgm:pt modelId="{ABBB6217-6A03-4109-8894-AEAB06BC8122}" type="pres">
      <dgm:prSet presAssocID="{A9F382D9-328E-4694-BEED-151332BD24B6}" presName="parTx" presStyleLbl="revTx" presStyleIdx="2" presStyleCnt="3">
        <dgm:presLayoutVars>
          <dgm:chMax val="0"/>
          <dgm:chPref val="0"/>
        </dgm:presLayoutVars>
      </dgm:prSet>
      <dgm:spPr/>
    </dgm:pt>
  </dgm:ptLst>
  <dgm:cxnLst>
    <dgm:cxn modelId="{04011F07-0DE2-410C-B0C9-D7BEE949FA3C}" srcId="{48C33240-3E4D-40CB-B62A-79AEA2567189}" destId="{621AE888-31DD-486F-B558-8394F7EF67FA}" srcOrd="1" destOrd="0" parTransId="{E6AFC26F-76A7-468B-83EE-AEEFA7E0D8D1}" sibTransId="{127DE548-5666-4024-B4E1-0D56A13DFDB9}"/>
    <dgm:cxn modelId="{6B69D329-7116-40B5-B74A-578731C7B918}" type="presOf" srcId="{48C33240-3E4D-40CB-B62A-79AEA2567189}" destId="{17455DAE-0604-45F2-94BE-2555758868FC}" srcOrd="0" destOrd="0" presId="urn:microsoft.com/office/officeart/2018/2/layout/IconVerticalSolidList"/>
    <dgm:cxn modelId="{5D45F43D-30BE-44F2-A8FC-775B42A2468D}" srcId="{48C33240-3E4D-40CB-B62A-79AEA2567189}" destId="{0FBE4E0F-6E1F-4E72-9E03-860785D32C3F}" srcOrd="0" destOrd="0" parTransId="{91CA0BB8-FA6E-4F0A-ABF7-01F80DE3F4E4}" sibTransId="{5A2FA79F-F196-4893-BF10-24558C8A6DD7}"/>
    <dgm:cxn modelId="{00A6B677-8DA3-4DD5-B517-0EDD9D14B2CD}" type="presOf" srcId="{0FBE4E0F-6E1F-4E72-9E03-860785D32C3F}" destId="{4751D33E-48E6-4942-833F-3CEAB6856B87}" srcOrd="0" destOrd="0" presId="urn:microsoft.com/office/officeart/2018/2/layout/IconVerticalSolidList"/>
    <dgm:cxn modelId="{3B032CB9-06BC-4F66-AA72-115200ABDFC8}" type="presOf" srcId="{621AE888-31DD-486F-B558-8394F7EF67FA}" destId="{870D0914-9EC7-4881-810B-854D16C73C22}" srcOrd="0" destOrd="0" presId="urn:microsoft.com/office/officeart/2018/2/layout/IconVerticalSolidList"/>
    <dgm:cxn modelId="{9E8432E3-E854-4061-9B4A-AD2F333548F2}" type="presOf" srcId="{A9F382D9-328E-4694-BEED-151332BD24B6}" destId="{ABBB6217-6A03-4109-8894-AEAB06BC8122}" srcOrd="0" destOrd="0" presId="urn:microsoft.com/office/officeart/2018/2/layout/IconVerticalSolidList"/>
    <dgm:cxn modelId="{18F4BCFA-8892-4CB7-B2FF-EF8C59B605E1}" srcId="{48C33240-3E4D-40CB-B62A-79AEA2567189}" destId="{A9F382D9-328E-4694-BEED-151332BD24B6}" srcOrd="2" destOrd="0" parTransId="{14ADC106-ECAA-4ECA-8195-D58DB571FE74}" sibTransId="{D7D4B775-01D9-424A-9D35-AF91524EB3B4}"/>
    <dgm:cxn modelId="{185EF58F-4611-4DA3-B977-BCCE2F3FEBB9}" type="presParOf" srcId="{17455DAE-0604-45F2-94BE-2555758868FC}" destId="{F8480F07-974B-4430-A3CC-3D36341891D4}" srcOrd="0" destOrd="0" presId="urn:microsoft.com/office/officeart/2018/2/layout/IconVerticalSolidList"/>
    <dgm:cxn modelId="{97C23CC1-99AB-48D6-BE67-CE293EA92949}" type="presParOf" srcId="{F8480F07-974B-4430-A3CC-3D36341891D4}" destId="{880685BE-177A-40E2-995B-E6C090F50097}" srcOrd="0" destOrd="0" presId="urn:microsoft.com/office/officeart/2018/2/layout/IconVerticalSolidList"/>
    <dgm:cxn modelId="{E3B98860-E97A-4734-8250-CD873C005B42}" type="presParOf" srcId="{F8480F07-974B-4430-A3CC-3D36341891D4}" destId="{DDEE3496-0B82-43F1-BDC2-DC6F4D0DECC6}" srcOrd="1" destOrd="0" presId="urn:microsoft.com/office/officeart/2018/2/layout/IconVerticalSolidList"/>
    <dgm:cxn modelId="{A4FC6768-C5C7-4958-AD81-866265D61C50}" type="presParOf" srcId="{F8480F07-974B-4430-A3CC-3D36341891D4}" destId="{1273AE68-8029-4F25-B2BC-20488AF8604E}" srcOrd="2" destOrd="0" presId="urn:microsoft.com/office/officeart/2018/2/layout/IconVerticalSolidList"/>
    <dgm:cxn modelId="{CAC188CB-9B79-4E5E-9648-3F0FA08FB5C6}" type="presParOf" srcId="{F8480F07-974B-4430-A3CC-3D36341891D4}" destId="{4751D33E-48E6-4942-833F-3CEAB6856B87}" srcOrd="3" destOrd="0" presId="urn:microsoft.com/office/officeart/2018/2/layout/IconVerticalSolidList"/>
    <dgm:cxn modelId="{A52589DC-FCDD-4200-B330-F533A9D6DE19}" type="presParOf" srcId="{17455DAE-0604-45F2-94BE-2555758868FC}" destId="{370F761E-A9B0-4521-94CB-7506B21C3B48}" srcOrd="1" destOrd="0" presId="urn:microsoft.com/office/officeart/2018/2/layout/IconVerticalSolidList"/>
    <dgm:cxn modelId="{A434CF25-D9EC-4731-A302-F065B0E81919}" type="presParOf" srcId="{17455DAE-0604-45F2-94BE-2555758868FC}" destId="{34B20C3B-8164-4E60-B4F6-A85DAE25F92A}" srcOrd="2" destOrd="0" presId="urn:microsoft.com/office/officeart/2018/2/layout/IconVerticalSolidList"/>
    <dgm:cxn modelId="{44BC6AE1-75D8-45B9-AB86-E9786503C5B2}" type="presParOf" srcId="{34B20C3B-8164-4E60-B4F6-A85DAE25F92A}" destId="{FBFD1EC7-D245-403A-8C48-B7ED5A7AFE2A}" srcOrd="0" destOrd="0" presId="urn:microsoft.com/office/officeart/2018/2/layout/IconVerticalSolidList"/>
    <dgm:cxn modelId="{D0BD7126-A516-4C82-9E5E-E59A52AD1114}" type="presParOf" srcId="{34B20C3B-8164-4E60-B4F6-A85DAE25F92A}" destId="{9FCC6DC5-DDC7-43E8-B807-1388DCAB6A92}" srcOrd="1" destOrd="0" presId="urn:microsoft.com/office/officeart/2018/2/layout/IconVerticalSolidList"/>
    <dgm:cxn modelId="{C4F7FFE0-4523-45F5-BF38-E59B24A657D7}" type="presParOf" srcId="{34B20C3B-8164-4E60-B4F6-A85DAE25F92A}" destId="{E3F019C8-5D9E-49DE-89AD-6DB3F68E17A0}" srcOrd="2" destOrd="0" presId="urn:microsoft.com/office/officeart/2018/2/layout/IconVerticalSolidList"/>
    <dgm:cxn modelId="{7AE9552D-2991-408E-9F79-3CFB34767C86}" type="presParOf" srcId="{34B20C3B-8164-4E60-B4F6-A85DAE25F92A}" destId="{870D0914-9EC7-4881-810B-854D16C73C22}" srcOrd="3" destOrd="0" presId="urn:microsoft.com/office/officeart/2018/2/layout/IconVerticalSolidList"/>
    <dgm:cxn modelId="{F9FC799C-2062-4E59-B4E2-E6F8D1A34153}" type="presParOf" srcId="{17455DAE-0604-45F2-94BE-2555758868FC}" destId="{1BF88832-1297-4D33-9115-0D20B29AC992}" srcOrd="3" destOrd="0" presId="urn:microsoft.com/office/officeart/2018/2/layout/IconVerticalSolidList"/>
    <dgm:cxn modelId="{9B90D7B3-DDF1-4FE4-9D49-E3BD0C2A5A23}" type="presParOf" srcId="{17455DAE-0604-45F2-94BE-2555758868FC}" destId="{F062E0A0-43A3-4DF9-A89B-A0EF0F8BCD78}" srcOrd="4" destOrd="0" presId="urn:microsoft.com/office/officeart/2018/2/layout/IconVerticalSolidList"/>
    <dgm:cxn modelId="{6A13E2C0-33F1-4B46-B096-95A93C8BCED3}" type="presParOf" srcId="{F062E0A0-43A3-4DF9-A89B-A0EF0F8BCD78}" destId="{8FC4C700-6696-4075-AB52-A376E500717E}" srcOrd="0" destOrd="0" presId="urn:microsoft.com/office/officeart/2018/2/layout/IconVerticalSolidList"/>
    <dgm:cxn modelId="{4286E807-C41D-4715-9AB9-FE2CCFA4847E}" type="presParOf" srcId="{F062E0A0-43A3-4DF9-A89B-A0EF0F8BCD78}" destId="{C14D082F-D001-4542-A51B-5DF48E58AF3E}" srcOrd="1" destOrd="0" presId="urn:microsoft.com/office/officeart/2018/2/layout/IconVerticalSolidList"/>
    <dgm:cxn modelId="{011A41F7-03E7-4C26-85C2-D08E622C35A7}" type="presParOf" srcId="{F062E0A0-43A3-4DF9-A89B-A0EF0F8BCD78}" destId="{D955A094-F8D7-4A13-BE08-D05AAEC9F1AB}" srcOrd="2" destOrd="0" presId="urn:microsoft.com/office/officeart/2018/2/layout/IconVerticalSolidList"/>
    <dgm:cxn modelId="{1B2E4DCA-A586-4D3B-A97A-63901E9FE5C0}" type="presParOf" srcId="{F062E0A0-43A3-4DF9-A89B-A0EF0F8BCD78}" destId="{ABBB6217-6A03-4109-8894-AEAB06BC812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BC6089-E62C-4FC1-AB4E-BA6D6F0AF7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11AB3E-2D03-4BF7-9E4B-BC165430A578}">
      <dgm:prSet/>
      <dgm:spPr/>
      <dgm:t>
        <a:bodyPr/>
        <a:lstStyle/>
        <a:p>
          <a:pPr>
            <a:lnSpc>
              <a:spcPct val="100000"/>
            </a:lnSpc>
          </a:pPr>
          <a:r>
            <a:rPr lang="en-US" baseline="30000"/>
            <a:t>[4]</a:t>
          </a:r>
          <a:r>
            <a:rPr lang="en-US"/>
            <a:t>Making use of Mobile NetV2 in order to build a transfer learning-based model for fruit classification.</a:t>
          </a:r>
        </a:p>
      </dgm:t>
    </dgm:pt>
    <dgm:pt modelId="{95658537-97BA-4CA1-9A17-277453EB9368}" type="parTrans" cxnId="{BC519291-DF23-4997-85C8-9847BA76DFD4}">
      <dgm:prSet/>
      <dgm:spPr/>
      <dgm:t>
        <a:bodyPr/>
        <a:lstStyle/>
        <a:p>
          <a:endParaRPr lang="en-US"/>
        </a:p>
      </dgm:t>
    </dgm:pt>
    <dgm:pt modelId="{B3A78F32-4ECB-4CA6-8EEA-2F6FA5906BF4}" type="sibTrans" cxnId="{BC519291-DF23-4997-85C8-9847BA76DFD4}">
      <dgm:prSet/>
      <dgm:spPr/>
      <dgm:t>
        <a:bodyPr/>
        <a:lstStyle/>
        <a:p>
          <a:endParaRPr lang="en-US"/>
        </a:p>
      </dgm:t>
    </dgm:pt>
    <dgm:pt modelId="{AA1FC8B0-2810-48DF-B200-004407F1641E}">
      <dgm:prSet/>
      <dgm:spPr/>
      <dgm:t>
        <a:bodyPr/>
        <a:lstStyle/>
        <a:p>
          <a:pPr>
            <a:lnSpc>
              <a:spcPct val="100000"/>
            </a:lnSpc>
          </a:pPr>
          <a:r>
            <a:rPr lang="en-US" baseline="30000"/>
            <a:t>[1]</a:t>
          </a:r>
          <a:r>
            <a:rPr lang="en-US"/>
            <a:t>Convert the pretrained model into a mobile device compatible file i.e., </a:t>
          </a:r>
          <a:r>
            <a:rPr lang="en-US" err="1"/>
            <a:t>Protobuf</a:t>
          </a:r>
          <a:r>
            <a:rPr lang="en-US"/>
            <a:t> file which is achieved using Dark Flow and OpenCV.</a:t>
          </a:r>
        </a:p>
      </dgm:t>
    </dgm:pt>
    <dgm:pt modelId="{73DBF648-11CC-4C90-99FB-49E32758A821}" type="parTrans" cxnId="{9AAF57EF-CF06-43A8-8889-5CA95CEA5A16}">
      <dgm:prSet/>
      <dgm:spPr/>
      <dgm:t>
        <a:bodyPr/>
        <a:lstStyle/>
        <a:p>
          <a:endParaRPr lang="en-US"/>
        </a:p>
      </dgm:t>
    </dgm:pt>
    <dgm:pt modelId="{9B44D08E-3B0B-4CF2-AC11-C9D65663BE30}" type="sibTrans" cxnId="{9AAF57EF-CF06-43A8-8889-5CA95CEA5A16}">
      <dgm:prSet/>
      <dgm:spPr/>
      <dgm:t>
        <a:bodyPr/>
        <a:lstStyle/>
        <a:p>
          <a:endParaRPr lang="en-US"/>
        </a:p>
      </dgm:t>
    </dgm:pt>
    <dgm:pt modelId="{789B0CC6-4548-4EDC-8C32-380EACF2634B}">
      <dgm:prSet/>
      <dgm:spPr/>
      <dgm:t>
        <a:bodyPr/>
        <a:lstStyle/>
        <a:p>
          <a:pPr>
            <a:lnSpc>
              <a:spcPct val="100000"/>
            </a:lnSpc>
          </a:pPr>
          <a:r>
            <a:rPr lang="en-US" baseline="30000"/>
            <a:t>[1]</a:t>
          </a:r>
          <a:r>
            <a:rPr lang="en-US"/>
            <a:t>Once converted we pass this file to our android studio package where we use Tensor flow module to predict images.</a:t>
          </a:r>
        </a:p>
      </dgm:t>
    </dgm:pt>
    <dgm:pt modelId="{C069DB39-B35C-4EB2-8E3C-B312DC7065DD}" type="parTrans" cxnId="{77E6BC23-0DC2-4097-A5D6-6B152BD3855E}">
      <dgm:prSet/>
      <dgm:spPr/>
      <dgm:t>
        <a:bodyPr/>
        <a:lstStyle/>
        <a:p>
          <a:endParaRPr lang="en-US"/>
        </a:p>
      </dgm:t>
    </dgm:pt>
    <dgm:pt modelId="{1A3443D8-F5B5-4B85-9761-738D9AB7A181}" type="sibTrans" cxnId="{77E6BC23-0DC2-4097-A5D6-6B152BD3855E}">
      <dgm:prSet/>
      <dgm:spPr/>
      <dgm:t>
        <a:bodyPr/>
        <a:lstStyle/>
        <a:p>
          <a:endParaRPr lang="en-US"/>
        </a:p>
      </dgm:t>
    </dgm:pt>
    <dgm:pt modelId="{A68D5E5A-3427-4B6F-9573-793F1AA195BA}" type="pres">
      <dgm:prSet presAssocID="{FCBC6089-E62C-4FC1-AB4E-BA6D6F0AF762}" presName="root" presStyleCnt="0">
        <dgm:presLayoutVars>
          <dgm:dir/>
          <dgm:resizeHandles val="exact"/>
        </dgm:presLayoutVars>
      </dgm:prSet>
      <dgm:spPr/>
    </dgm:pt>
    <dgm:pt modelId="{444FF723-1A6A-4D7B-AD79-C399EFF7C501}" type="pres">
      <dgm:prSet presAssocID="{DD11AB3E-2D03-4BF7-9E4B-BC165430A578}" presName="compNode" presStyleCnt="0"/>
      <dgm:spPr/>
    </dgm:pt>
    <dgm:pt modelId="{6AA19F26-C672-4EA5-8016-4E086BD90575}" type="pres">
      <dgm:prSet presAssocID="{DD11AB3E-2D03-4BF7-9E4B-BC165430A578}" presName="bgRect" presStyleLbl="bgShp" presStyleIdx="0" presStyleCnt="3"/>
      <dgm:spPr/>
    </dgm:pt>
    <dgm:pt modelId="{25E611AD-DB6F-4AFC-BEBD-6D55BC3EB326}" type="pres">
      <dgm:prSet presAssocID="{DD11AB3E-2D03-4BF7-9E4B-BC165430A5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CFA2CB7C-78D8-41F8-858F-AAA7DF3406F9}" type="pres">
      <dgm:prSet presAssocID="{DD11AB3E-2D03-4BF7-9E4B-BC165430A578}" presName="spaceRect" presStyleCnt="0"/>
      <dgm:spPr/>
    </dgm:pt>
    <dgm:pt modelId="{6F8AA1AE-798E-4715-87EE-7376D4EF70FC}" type="pres">
      <dgm:prSet presAssocID="{DD11AB3E-2D03-4BF7-9E4B-BC165430A578}" presName="parTx" presStyleLbl="revTx" presStyleIdx="0" presStyleCnt="3">
        <dgm:presLayoutVars>
          <dgm:chMax val="0"/>
          <dgm:chPref val="0"/>
        </dgm:presLayoutVars>
      </dgm:prSet>
      <dgm:spPr/>
    </dgm:pt>
    <dgm:pt modelId="{B204E5C8-E211-4C56-9D67-5A22A1D35C65}" type="pres">
      <dgm:prSet presAssocID="{B3A78F32-4ECB-4CA6-8EEA-2F6FA5906BF4}" presName="sibTrans" presStyleCnt="0"/>
      <dgm:spPr/>
    </dgm:pt>
    <dgm:pt modelId="{E48A3A7C-BD29-4666-92CD-92E29107A771}" type="pres">
      <dgm:prSet presAssocID="{AA1FC8B0-2810-48DF-B200-004407F1641E}" presName="compNode" presStyleCnt="0"/>
      <dgm:spPr/>
    </dgm:pt>
    <dgm:pt modelId="{E360A98C-F7ED-48B0-AD6B-91B67BAB799F}" type="pres">
      <dgm:prSet presAssocID="{AA1FC8B0-2810-48DF-B200-004407F1641E}" presName="bgRect" presStyleLbl="bgShp" presStyleIdx="1" presStyleCnt="3"/>
      <dgm:spPr/>
    </dgm:pt>
    <dgm:pt modelId="{A3B31B63-8862-4068-8F07-B85CBDE8CB1B}" type="pres">
      <dgm:prSet presAssocID="{AA1FC8B0-2810-48DF-B200-004407F164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915D09C2-134B-4298-897E-F04C7A572EB1}" type="pres">
      <dgm:prSet presAssocID="{AA1FC8B0-2810-48DF-B200-004407F1641E}" presName="spaceRect" presStyleCnt="0"/>
      <dgm:spPr/>
    </dgm:pt>
    <dgm:pt modelId="{5A467D71-59F2-4F0B-BECA-1F7DD6BEF52A}" type="pres">
      <dgm:prSet presAssocID="{AA1FC8B0-2810-48DF-B200-004407F1641E}" presName="parTx" presStyleLbl="revTx" presStyleIdx="1" presStyleCnt="3">
        <dgm:presLayoutVars>
          <dgm:chMax val="0"/>
          <dgm:chPref val="0"/>
        </dgm:presLayoutVars>
      </dgm:prSet>
      <dgm:spPr/>
    </dgm:pt>
    <dgm:pt modelId="{4B65E055-28BD-4AFB-9E2B-F25255714606}" type="pres">
      <dgm:prSet presAssocID="{9B44D08E-3B0B-4CF2-AC11-C9D65663BE30}" presName="sibTrans" presStyleCnt="0"/>
      <dgm:spPr/>
    </dgm:pt>
    <dgm:pt modelId="{9C10DEE0-97EA-4677-A7F6-900FA3EEAA6F}" type="pres">
      <dgm:prSet presAssocID="{789B0CC6-4548-4EDC-8C32-380EACF2634B}" presName="compNode" presStyleCnt="0"/>
      <dgm:spPr/>
    </dgm:pt>
    <dgm:pt modelId="{848FC3F6-2FBC-4108-8DDA-CBE5FCDB3088}" type="pres">
      <dgm:prSet presAssocID="{789B0CC6-4548-4EDC-8C32-380EACF2634B}" presName="bgRect" presStyleLbl="bgShp" presStyleIdx="2" presStyleCnt="3"/>
      <dgm:spPr/>
    </dgm:pt>
    <dgm:pt modelId="{0E9808B3-8CBF-4ACC-86C0-511A73B748AF}" type="pres">
      <dgm:prSet presAssocID="{789B0CC6-4548-4EDC-8C32-380EACF263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E9F4EE2-9E59-4A88-A60D-0F6E86845860}" type="pres">
      <dgm:prSet presAssocID="{789B0CC6-4548-4EDC-8C32-380EACF2634B}" presName="spaceRect" presStyleCnt="0"/>
      <dgm:spPr/>
    </dgm:pt>
    <dgm:pt modelId="{99B95BAB-F920-4F43-8BE2-9CC109F70AC8}" type="pres">
      <dgm:prSet presAssocID="{789B0CC6-4548-4EDC-8C32-380EACF2634B}" presName="parTx" presStyleLbl="revTx" presStyleIdx="2" presStyleCnt="3">
        <dgm:presLayoutVars>
          <dgm:chMax val="0"/>
          <dgm:chPref val="0"/>
        </dgm:presLayoutVars>
      </dgm:prSet>
      <dgm:spPr/>
    </dgm:pt>
  </dgm:ptLst>
  <dgm:cxnLst>
    <dgm:cxn modelId="{77E6BC23-0DC2-4097-A5D6-6B152BD3855E}" srcId="{FCBC6089-E62C-4FC1-AB4E-BA6D6F0AF762}" destId="{789B0CC6-4548-4EDC-8C32-380EACF2634B}" srcOrd="2" destOrd="0" parTransId="{C069DB39-B35C-4EB2-8E3C-B312DC7065DD}" sibTransId="{1A3443D8-F5B5-4B85-9761-738D9AB7A181}"/>
    <dgm:cxn modelId="{701E1E49-39FE-4AE4-B762-E5275953C014}" type="presOf" srcId="{DD11AB3E-2D03-4BF7-9E4B-BC165430A578}" destId="{6F8AA1AE-798E-4715-87EE-7376D4EF70FC}" srcOrd="0" destOrd="0" presId="urn:microsoft.com/office/officeart/2018/2/layout/IconVerticalSolidList"/>
    <dgm:cxn modelId="{FDE9D778-E706-4E09-BBF0-3F890EEA8CE5}" type="presOf" srcId="{789B0CC6-4548-4EDC-8C32-380EACF2634B}" destId="{99B95BAB-F920-4F43-8BE2-9CC109F70AC8}" srcOrd="0" destOrd="0" presId="urn:microsoft.com/office/officeart/2018/2/layout/IconVerticalSolidList"/>
    <dgm:cxn modelId="{B1924E79-EB21-4669-8F18-00F91D6D4E35}" type="presOf" srcId="{FCBC6089-E62C-4FC1-AB4E-BA6D6F0AF762}" destId="{A68D5E5A-3427-4B6F-9573-793F1AA195BA}" srcOrd="0" destOrd="0" presId="urn:microsoft.com/office/officeart/2018/2/layout/IconVerticalSolidList"/>
    <dgm:cxn modelId="{BC519291-DF23-4997-85C8-9847BA76DFD4}" srcId="{FCBC6089-E62C-4FC1-AB4E-BA6D6F0AF762}" destId="{DD11AB3E-2D03-4BF7-9E4B-BC165430A578}" srcOrd="0" destOrd="0" parTransId="{95658537-97BA-4CA1-9A17-277453EB9368}" sibTransId="{B3A78F32-4ECB-4CA6-8EEA-2F6FA5906BF4}"/>
    <dgm:cxn modelId="{9AAF57EF-CF06-43A8-8889-5CA95CEA5A16}" srcId="{FCBC6089-E62C-4FC1-AB4E-BA6D6F0AF762}" destId="{AA1FC8B0-2810-48DF-B200-004407F1641E}" srcOrd="1" destOrd="0" parTransId="{73DBF648-11CC-4C90-99FB-49E32758A821}" sibTransId="{9B44D08E-3B0B-4CF2-AC11-C9D65663BE30}"/>
    <dgm:cxn modelId="{463449FA-A144-4858-AD9D-00F5404A79F8}" type="presOf" srcId="{AA1FC8B0-2810-48DF-B200-004407F1641E}" destId="{5A467D71-59F2-4F0B-BECA-1F7DD6BEF52A}" srcOrd="0" destOrd="0" presId="urn:microsoft.com/office/officeart/2018/2/layout/IconVerticalSolidList"/>
    <dgm:cxn modelId="{E45B3112-7EF6-4326-A797-BB927F012BD6}" type="presParOf" srcId="{A68D5E5A-3427-4B6F-9573-793F1AA195BA}" destId="{444FF723-1A6A-4D7B-AD79-C399EFF7C501}" srcOrd="0" destOrd="0" presId="urn:microsoft.com/office/officeart/2018/2/layout/IconVerticalSolidList"/>
    <dgm:cxn modelId="{0F62EBDA-6A61-4112-9260-14DB113F2DA1}" type="presParOf" srcId="{444FF723-1A6A-4D7B-AD79-C399EFF7C501}" destId="{6AA19F26-C672-4EA5-8016-4E086BD90575}" srcOrd="0" destOrd="0" presId="urn:microsoft.com/office/officeart/2018/2/layout/IconVerticalSolidList"/>
    <dgm:cxn modelId="{9655C4C1-95BA-498E-AC13-9A0FFA0B50A4}" type="presParOf" srcId="{444FF723-1A6A-4D7B-AD79-C399EFF7C501}" destId="{25E611AD-DB6F-4AFC-BEBD-6D55BC3EB326}" srcOrd="1" destOrd="0" presId="urn:microsoft.com/office/officeart/2018/2/layout/IconVerticalSolidList"/>
    <dgm:cxn modelId="{A5F5D38B-F81A-4CC8-BE15-62C6692C35D1}" type="presParOf" srcId="{444FF723-1A6A-4D7B-AD79-C399EFF7C501}" destId="{CFA2CB7C-78D8-41F8-858F-AAA7DF3406F9}" srcOrd="2" destOrd="0" presId="urn:microsoft.com/office/officeart/2018/2/layout/IconVerticalSolidList"/>
    <dgm:cxn modelId="{9784BEAA-CCF6-492C-B84B-A7BB476863C9}" type="presParOf" srcId="{444FF723-1A6A-4D7B-AD79-C399EFF7C501}" destId="{6F8AA1AE-798E-4715-87EE-7376D4EF70FC}" srcOrd="3" destOrd="0" presId="urn:microsoft.com/office/officeart/2018/2/layout/IconVerticalSolidList"/>
    <dgm:cxn modelId="{8E442FE9-3B9E-4358-A948-210D8EBF5A79}" type="presParOf" srcId="{A68D5E5A-3427-4B6F-9573-793F1AA195BA}" destId="{B204E5C8-E211-4C56-9D67-5A22A1D35C65}" srcOrd="1" destOrd="0" presId="urn:microsoft.com/office/officeart/2018/2/layout/IconVerticalSolidList"/>
    <dgm:cxn modelId="{E5A6E83D-FD6A-4416-965C-D1079549D4EB}" type="presParOf" srcId="{A68D5E5A-3427-4B6F-9573-793F1AA195BA}" destId="{E48A3A7C-BD29-4666-92CD-92E29107A771}" srcOrd="2" destOrd="0" presId="urn:microsoft.com/office/officeart/2018/2/layout/IconVerticalSolidList"/>
    <dgm:cxn modelId="{8D8DB144-B2D4-4A6F-AB42-B6BB86E067FF}" type="presParOf" srcId="{E48A3A7C-BD29-4666-92CD-92E29107A771}" destId="{E360A98C-F7ED-48B0-AD6B-91B67BAB799F}" srcOrd="0" destOrd="0" presId="urn:microsoft.com/office/officeart/2018/2/layout/IconVerticalSolidList"/>
    <dgm:cxn modelId="{C6F5756F-1DC7-4C90-AFD9-C9A67C2735C8}" type="presParOf" srcId="{E48A3A7C-BD29-4666-92CD-92E29107A771}" destId="{A3B31B63-8862-4068-8F07-B85CBDE8CB1B}" srcOrd="1" destOrd="0" presId="urn:microsoft.com/office/officeart/2018/2/layout/IconVerticalSolidList"/>
    <dgm:cxn modelId="{42B9306B-2CDC-4BCF-ACD4-2D2C91FC1C40}" type="presParOf" srcId="{E48A3A7C-BD29-4666-92CD-92E29107A771}" destId="{915D09C2-134B-4298-897E-F04C7A572EB1}" srcOrd="2" destOrd="0" presId="urn:microsoft.com/office/officeart/2018/2/layout/IconVerticalSolidList"/>
    <dgm:cxn modelId="{57945717-2099-4D12-AC30-C794029AF561}" type="presParOf" srcId="{E48A3A7C-BD29-4666-92CD-92E29107A771}" destId="{5A467D71-59F2-4F0B-BECA-1F7DD6BEF52A}" srcOrd="3" destOrd="0" presId="urn:microsoft.com/office/officeart/2018/2/layout/IconVerticalSolidList"/>
    <dgm:cxn modelId="{C5566A96-56DC-45B5-BDF1-AA7E63C544F4}" type="presParOf" srcId="{A68D5E5A-3427-4B6F-9573-793F1AA195BA}" destId="{4B65E055-28BD-4AFB-9E2B-F25255714606}" srcOrd="3" destOrd="0" presId="urn:microsoft.com/office/officeart/2018/2/layout/IconVerticalSolidList"/>
    <dgm:cxn modelId="{58BD151A-2B2F-409B-BFE2-31053B3FDB7F}" type="presParOf" srcId="{A68D5E5A-3427-4B6F-9573-793F1AA195BA}" destId="{9C10DEE0-97EA-4677-A7F6-900FA3EEAA6F}" srcOrd="4" destOrd="0" presId="urn:microsoft.com/office/officeart/2018/2/layout/IconVerticalSolidList"/>
    <dgm:cxn modelId="{7FB0AF9A-0329-4827-BDDD-B418174FFC4C}" type="presParOf" srcId="{9C10DEE0-97EA-4677-A7F6-900FA3EEAA6F}" destId="{848FC3F6-2FBC-4108-8DDA-CBE5FCDB3088}" srcOrd="0" destOrd="0" presId="urn:microsoft.com/office/officeart/2018/2/layout/IconVerticalSolidList"/>
    <dgm:cxn modelId="{7F4E941C-C9F6-4E9B-A592-46E8F9A968BE}" type="presParOf" srcId="{9C10DEE0-97EA-4677-A7F6-900FA3EEAA6F}" destId="{0E9808B3-8CBF-4ACC-86C0-511A73B748AF}" srcOrd="1" destOrd="0" presId="urn:microsoft.com/office/officeart/2018/2/layout/IconVerticalSolidList"/>
    <dgm:cxn modelId="{4F44882E-F383-4FAC-98AE-3480B5168A8D}" type="presParOf" srcId="{9C10DEE0-97EA-4677-A7F6-900FA3EEAA6F}" destId="{3E9F4EE2-9E59-4A88-A60D-0F6E86845860}" srcOrd="2" destOrd="0" presId="urn:microsoft.com/office/officeart/2018/2/layout/IconVerticalSolidList"/>
    <dgm:cxn modelId="{F859D25E-83DA-4646-B04F-6A4F3CDD697A}" type="presParOf" srcId="{9C10DEE0-97EA-4677-A7F6-900FA3EEAA6F}" destId="{99B95BAB-F920-4F43-8BE2-9CC109F70AC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CEF9FE-DB3E-49E9-A0BD-272344C915C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8657CA-9CF3-448C-819E-B40C0BCDC0B8}">
      <dgm:prSet/>
      <dgm:spPr/>
      <dgm:t>
        <a:bodyPr/>
        <a:lstStyle/>
        <a:p>
          <a:pPr>
            <a:lnSpc>
              <a:spcPct val="100000"/>
            </a:lnSpc>
          </a:pPr>
          <a:r>
            <a:rPr lang="en-US" baseline="30000"/>
            <a:t>[3]</a:t>
          </a:r>
          <a:r>
            <a:rPr lang="en-US"/>
            <a:t>Make use of android studio to develop a fully working application whose flow is from login/ signup to the payment section with several intermediate steps to generate a bill.</a:t>
          </a:r>
        </a:p>
      </dgm:t>
    </dgm:pt>
    <dgm:pt modelId="{99440DA1-F283-46CC-91A2-C545A45CCF75}" type="parTrans" cxnId="{BFECDB66-758F-46F1-9A9B-8E885FB435CA}">
      <dgm:prSet/>
      <dgm:spPr/>
      <dgm:t>
        <a:bodyPr/>
        <a:lstStyle/>
        <a:p>
          <a:endParaRPr lang="en-US"/>
        </a:p>
      </dgm:t>
    </dgm:pt>
    <dgm:pt modelId="{693B9B46-992A-4E53-849A-3C9B0EE00CE3}" type="sibTrans" cxnId="{BFECDB66-758F-46F1-9A9B-8E885FB435CA}">
      <dgm:prSet/>
      <dgm:spPr/>
      <dgm:t>
        <a:bodyPr/>
        <a:lstStyle/>
        <a:p>
          <a:endParaRPr lang="en-US"/>
        </a:p>
      </dgm:t>
    </dgm:pt>
    <dgm:pt modelId="{8F1ED12C-20CC-47EC-B472-C19F31714684}">
      <dgm:prSet/>
      <dgm:spPr/>
      <dgm:t>
        <a:bodyPr/>
        <a:lstStyle/>
        <a:p>
          <a:pPr rtl="0">
            <a:lnSpc>
              <a:spcPct val="100000"/>
            </a:lnSpc>
          </a:pPr>
          <a:r>
            <a:rPr lang="en-US" baseline="30000"/>
            <a:t>[5]</a:t>
          </a:r>
          <a:r>
            <a:rPr lang="en-US">
              <a:latin typeface="Garamond" panose="02020404030301010803"/>
            </a:rPr>
            <a:t>Experiment to measure the accuracy of load cells on static and walking loads.</a:t>
          </a:r>
          <a:endParaRPr lang="en-US"/>
        </a:p>
      </dgm:t>
    </dgm:pt>
    <dgm:pt modelId="{3F816DAF-F471-45AA-A605-B18CBD5DAB84}" type="parTrans" cxnId="{BA52302F-078A-44EF-89FF-B83DBABABE3F}">
      <dgm:prSet/>
      <dgm:spPr/>
      <dgm:t>
        <a:bodyPr/>
        <a:lstStyle/>
        <a:p>
          <a:endParaRPr lang="en-US"/>
        </a:p>
      </dgm:t>
    </dgm:pt>
    <dgm:pt modelId="{C4B1ADA4-8551-4884-A3EC-4460541FD361}" type="sibTrans" cxnId="{BA52302F-078A-44EF-89FF-B83DBABABE3F}">
      <dgm:prSet/>
      <dgm:spPr/>
      <dgm:t>
        <a:bodyPr/>
        <a:lstStyle/>
        <a:p>
          <a:endParaRPr lang="en-US"/>
        </a:p>
      </dgm:t>
    </dgm:pt>
    <dgm:pt modelId="{8C70306C-8FB9-4C8A-8063-9A4433C82CC7}" type="pres">
      <dgm:prSet presAssocID="{6ACEF9FE-DB3E-49E9-A0BD-272344C915CB}" presName="root" presStyleCnt="0">
        <dgm:presLayoutVars>
          <dgm:dir/>
          <dgm:resizeHandles val="exact"/>
        </dgm:presLayoutVars>
      </dgm:prSet>
      <dgm:spPr/>
    </dgm:pt>
    <dgm:pt modelId="{718A86C5-FB6A-4FF7-B409-233291B65AEE}" type="pres">
      <dgm:prSet presAssocID="{FF8657CA-9CF3-448C-819E-B40C0BCDC0B8}" presName="compNode" presStyleCnt="0"/>
      <dgm:spPr/>
    </dgm:pt>
    <dgm:pt modelId="{5E6A7231-3BA3-415F-9476-EE714A2CD88C}" type="pres">
      <dgm:prSet presAssocID="{FF8657CA-9CF3-448C-819E-B40C0BCDC0B8}" presName="bgRect" presStyleLbl="bgShp" presStyleIdx="0" presStyleCnt="2" custScaleY="140654" custLinFactNeighborX="4435" custLinFactNeighborY="5964"/>
      <dgm:spPr/>
    </dgm:pt>
    <dgm:pt modelId="{956454E8-2F32-4509-BF77-D2F9371441DB}" type="pres">
      <dgm:prSet presAssocID="{FF8657CA-9CF3-448C-819E-B40C0BCDC0B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153FDF09-DF2A-4123-82A9-A84080ED7FFE}" type="pres">
      <dgm:prSet presAssocID="{FF8657CA-9CF3-448C-819E-B40C0BCDC0B8}" presName="spaceRect" presStyleCnt="0"/>
      <dgm:spPr/>
    </dgm:pt>
    <dgm:pt modelId="{63E9757C-266F-4782-8F99-370AFDD734A3}" type="pres">
      <dgm:prSet presAssocID="{FF8657CA-9CF3-448C-819E-B40C0BCDC0B8}" presName="parTx" presStyleLbl="revTx" presStyleIdx="0" presStyleCnt="2">
        <dgm:presLayoutVars>
          <dgm:chMax val="0"/>
          <dgm:chPref val="0"/>
        </dgm:presLayoutVars>
      </dgm:prSet>
      <dgm:spPr/>
    </dgm:pt>
    <dgm:pt modelId="{00CAAE91-9C41-49F4-88EE-B88E29A99868}" type="pres">
      <dgm:prSet presAssocID="{693B9B46-992A-4E53-849A-3C9B0EE00CE3}" presName="sibTrans" presStyleCnt="0"/>
      <dgm:spPr/>
    </dgm:pt>
    <dgm:pt modelId="{306E8542-6DE7-42DC-8AF4-095229577B30}" type="pres">
      <dgm:prSet presAssocID="{8F1ED12C-20CC-47EC-B472-C19F31714684}" presName="compNode" presStyleCnt="0"/>
      <dgm:spPr/>
    </dgm:pt>
    <dgm:pt modelId="{CB299CD0-CF80-482F-8252-EB31A5BF6746}" type="pres">
      <dgm:prSet presAssocID="{8F1ED12C-20CC-47EC-B472-C19F31714684}" presName="bgRect" presStyleLbl="bgShp" presStyleIdx="1" presStyleCnt="2" custScaleY="123338"/>
      <dgm:spPr/>
    </dgm:pt>
    <dgm:pt modelId="{CC5D7F21-FA7B-4CCB-9BCD-561B4674D524}" type="pres">
      <dgm:prSet presAssocID="{8F1ED12C-20CC-47EC-B472-C19F317146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F1058F5-89C8-4331-9762-F7DCF8120E34}" type="pres">
      <dgm:prSet presAssocID="{8F1ED12C-20CC-47EC-B472-C19F31714684}" presName="spaceRect" presStyleCnt="0"/>
      <dgm:spPr/>
    </dgm:pt>
    <dgm:pt modelId="{9B314754-80E3-4F9F-8710-A568ACEE0FC8}" type="pres">
      <dgm:prSet presAssocID="{8F1ED12C-20CC-47EC-B472-C19F31714684}" presName="parTx" presStyleLbl="revTx" presStyleIdx="1" presStyleCnt="2">
        <dgm:presLayoutVars>
          <dgm:chMax val="0"/>
          <dgm:chPref val="0"/>
        </dgm:presLayoutVars>
      </dgm:prSet>
      <dgm:spPr/>
    </dgm:pt>
  </dgm:ptLst>
  <dgm:cxnLst>
    <dgm:cxn modelId="{B764D41C-46E6-4BF0-B631-14888BCA7F0B}" type="presOf" srcId="{8F1ED12C-20CC-47EC-B472-C19F31714684}" destId="{9B314754-80E3-4F9F-8710-A568ACEE0FC8}" srcOrd="0" destOrd="0" presId="urn:microsoft.com/office/officeart/2018/2/layout/IconVerticalSolidList"/>
    <dgm:cxn modelId="{BA52302F-078A-44EF-89FF-B83DBABABE3F}" srcId="{6ACEF9FE-DB3E-49E9-A0BD-272344C915CB}" destId="{8F1ED12C-20CC-47EC-B472-C19F31714684}" srcOrd="1" destOrd="0" parTransId="{3F816DAF-F471-45AA-A605-B18CBD5DAB84}" sibTransId="{C4B1ADA4-8551-4884-A3EC-4460541FD361}"/>
    <dgm:cxn modelId="{BFECDB66-758F-46F1-9A9B-8E885FB435CA}" srcId="{6ACEF9FE-DB3E-49E9-A0BD-272344C915CB}" destId="{FF8657CA-9CF3-448C-819E-B40C0BCDC0B8}" srcOrd="0" destOrd="0" parTransId="{99440DA1-F283-46CC-91A2-C545A45CCF75}" sibTransId="{693B9B46-992A-4E53-849A-3C9B0EE00CE3}"/>
    <dgm:cxn modelId="{F2E312DE-429B-4395-BBE4-CBBEFAC91D0B}" type="presOf" srcId="{FF8657CA-9CF3-448C-819E-B40C0BCDC0B8}" destId="{63E9757C-266F-4782-8F99-370AFDD734A3}" srcOrd="0" destOrd="0" presId="urn:microsoft.com/office/officeart/2018/2/layout/IconVerticalSolidList"/>
    <dgm:cxn modelId="{BD78E2FA-59FE-471E-9B5D-2D6A4AA609F9}" type="presOf" srcId="{6ACEF9FE-DB3E-49E9-A0BD-272344C915CB}" destId="{8C70306C-8FB9-4C8A-8063-9A4433C82CC7}" srcOrd="0" destOrd="0" presId="urn:microsoft.com/office/officeart/2018/2/layout/IconVerticalSolidList"/>
    <dgm:cxn modelId="{92AB4BDC-0B36-4CE1-BF1D-9FD65DD8F03F}" type="presParOf" srcId="{8C70306C-8FB9-4C8A-8063-9A4433C82CC7}" destId="{718A86C5-FB6A-4FF7-B409-233291B65AEE}" srcOrd="0" destOrd="0" presId="urn:microsoft.com/office/officeart/2018/2/layout/IconVerticalSolidList"/>
    <dgm:cxn modelId="{8DFEE3FC-74B5-4F60-8876-3B8F935CFFDB}" type="presParOf" srcId="{718A86C5-FB6A-4FF7-B409-233291B65AEE}" destId="{5E6A7231-3BA3-415F-9476-EE714A2CD88C}" srcOrd="0" destOrd="0" presId="urn:microsoft.com/office/officeart/2018/2/layout/IconVerticalSolidList"/>
    <dgm:cxn modelId="{2DBF8123-485C-466C-A70B-03F2D8BB4295}" type="presParOf" srcId="{718A86C5-FB6A-4FF7-B409-233291B65AEE}" destId="{956454E8-2F32-4509-BF77-D2F9371441DB}" srcOrd="1" destOrd="0" presId="urn:microsoft.com/office/officeart/2018/2/layout/IconVerticalSolidList"/>
    <dgm:cxn modelId="{F5D3D246-1AB7-4566-8354-F193CA639222}" type="presParOf" srcId="{718A86C5-FB6A-4FF7-B409-233291B65AEE}" destId="{153FDF09-DF2A-4123-82A9-A84080ED7FFE}" srcOrd="2" destOrd="0" presId="urn:microsoft.com/office/officeart/2018/2/layout/IconVerticalSolidList"/>
    <dgm:cxn modelId="{226E4BCD-D16F-4186-AF69-BC3A6F2F1D69}" type="presParOf" srcId="{718A86C5-FB6A-4FF7-B409-233291B65AEE}" destId="{63E9757C-266F-4782-8F99-370AFDD734A3}" srcOrd="3" destOrd="0" presId="urn:microsoft.com/office/officeart/2018/2/layout/IconVerticalSolidList"/>
    <dgm:cxn modelId="{EBEA8723-95AE-4249-96A3-838A97BF28B4}" type="presParOf" srcId="{8C70306C-8FB9-4C8A-8063-9A4433C82CC7}" destId="{00CAAE91-9C41-49F4-88EE-B88E29A99868}" srcOrd="1" destOrd="0" presId="urn:microsoft.com/office/officeart/2018/2/layout/IconVerticalSolidList"/>
    <dgm:cxn modelId="{A3F0A4B7-79DE-4746-9597-D732C901CE06}" type="presParOf" srcId="{8C70306C-8FB9-4C8A-8063-9A4433C82CC7}" destId="{306E8542-6DE7-42DC-8AF4-095229577B30}" srcOrd="2" destOrd="0" presId="urn:microsoft.com/office/officeart/2018/2/layout/IconVerticalSolidList"/>
    <dgm:cxn modelId="{42980B5A-01CE-4E50-B4D7-B44CCEB931C9}" type="presParOf" srcId="{306E8542-6DE7-42DC-8AF4-095229577B30}" destId="{CB299CD0-CF80-482F-8252-EB31A5BF6746}" srcOrd="0" destOrd="0" presId="urn:microsoft.com/office/officeart/2018/2/layout/IconVerticalSolidList"/>
    <dgm:cxn modelId="{A4FACD89-444B-4847-817D-83B58245FE89}" type="presParOf" srcId="{306E8542-6DE7-42DC-8AF4-095229577B30}" destId="{CC5D7F21-FA7B-4CCB-9BCD-561B4674D524}" srcOrd="1" destOrd="0" presId="urn:microsoft.com/office/officeart/2018/2/layout/IconVerticalSolidList"/>
    <dgm:cxn modelId="{10172B1F-D353-4F7A-BD28-5EC8E10228DA}" type="presParOf" srcId="{306E8542-6DE7-42DC-8AF4-095229577B30}" destId="{FF1058F5-89C8-4331-9762-F7DCF8120E34}" srcOrd="2" destOrd="0" presId="urn:microsoft.com/office/officeart/2018/2/layout/IconVerticalSolidList"/>
    <dgm:cxn modelId="{CCF06CE6-26DA-400A-A779-66993B0D1095}" type="presParOf" srcId="{306E8542-6DE7-42DC-8AF4-095229577B30}" destId="{9B314754-80E3-4F9F-8710-A568ACEE0FC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F8882B-9220-4BE2-A85B-0D8A471B8150}"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9CCD4F55-45E5-40B4-8E0F-F9183C035111}">
      <dgm:prSet/>
      <dgm:spPr/>
      <dgm:t>
        <a:bodyPr/>
        <a:lstStyle/>
        <a:p>
          <a:r>
            <a:rPr lang="en-IN"/>
            <a:t>Suggestions from Review 2 :-</a:t>
          </a:r>
          <a:endParaRPr lang="en-US"/>
        </a:p>
      </dgm:t>
    </dgm:pt>
    <dgm:pt modelId="{C0DCC862-8F91-435E-81D3-225CB66C1D79}" type="parTrans" cxnId="{0588503A-1A28-4B60-8A11-836129B59E84}">
      <dgm:prSet/>
      <dgm:spPr/>
      <dgm:t>
        <a:bodyPr/>
        <a:lstStyle/>
        <a:p>
          <a:endParaRPr lang="en-US"/>
        </a:p>
      </dgm:t>
    </dgm:pt>
    <dgm:pt modelId="{2D0FF50A-7246-4FBC-836C-43265168F761}" type="sibTrans" cxnId="{0588503A-1A28-4B60-8A11-836129B59E84}">
      <dgm:prSet/>
      <dgm:spPr/>
      <dgm:t>
        <a:bodyPr/>
        <a:lstStyle/>
        <a:p>
          <a:endParaRPr lang="en-US"/>
        </a:p>
      </dgm:t>
    </dgm:pt>
    <dgm:pt modelId="{6E0EC39A-07C5-4E38-BB51-CB5A058070F1}">
      <dgm:prSet/>
      <dgm:spPr/>
      <dgm:t>
        <a:bodyPr/>
        <a:lstStyle/>
        <a:p>
          <a:pPr>
            <a:buFontTx/>
            <a:buNone/>
          </a:pPr>
          <a:r>
            <a:rPr lang="en-IN"/>
            <a:t>1) Explore more about the working of raspberry pi</a:t>
          </a:r>
          <a:endParaRPr lang="en-US"/>
        </a:p>
      </dgm:t>
    </dgm:pt>
    <dgm:pt modelId="{182AE7FE-F553-4579-ACE2-94D964D99C66}" type="parTrans" cxnId="{3F07E883-5526-4E55-AD43-F9528BCF55AC}">
      <dgm:prSet/>
      <dgm:spPr/>
      <dgm:t>
        <a:bodyPr/>
        <a:lstStyle/>
        <a:p>
          <a:endParaRPr lang="en-US"/>
        </a:p>
      </dgm:t>
    </dgm:pt>
    <dgm:pt modelId="{7A984F1C-F503-4238-8E2A-3B6426F39C24}" type="sibTrans" cxnId="{3F07E883-5526-4E55-AD43-F9528BCF55AC}">
      <dgm:prSet/>
      <dgm:spPr/>
      <dgm:t>
        <a:bodyPr/>
        <a:lstStyle/>
        <a:p>
          <a:endParaRPr lang="en-US"/>
        </a:p>
      </dgm:t>
    </dgm:pt>
    <dgm:pt modelId="{7FD2DA3E-BC31-4E19-8EA4-E5C044F73D72}">
      <dgm:prSet/>
      <dgm:spPr/>
      <dgm:t>
        <a:bodyPr/>
        <a:lstStyle/>
        <a:p>
          <a:pPr>
            <a:buFontTx/>
            <a:buNone/>
          </a:pPr>
          <a:r>
            <a:rPr lang="en-IN"/>
            <a:t>2) Payments can be better handled by another third-party service because including the same would increase the project scope.</a:t>
          </a:r>
          <a:endParaRPr lang="en-US"/>
        </a:p>
      </dgm:t>
    </dgm:pt>
    <dgm:pt modelId="{EAB363FE-AEE0-423B-B14B-87C312B92B55}" type="parTrans" cxnId="{DE987E13-5C28-42B8-B2C8-BBDB07862D49}">
      <dgm:prSet/>
      <dgm:spPr/>
      <dgm:t>
        <a:bodyPr/>
        <a:lstStyle/>
        <a:p>
          <a:endParaRPr lang="en-US"/>
        </a:p>
      </dgm:t>
    </dgm:pt>
    <dgm:pt modelId="{5F177CCA-382C-4B23-98C7-26FF483E84F4}" type="sibTrans" cxnId="{DE987E13-5C28-42B8-B2C8-BBDB07862D49}">
      <dgm:prSet/>
      <dgm:spPr/>
      <dgm:t>
        <a:bodyPr/>
        <a:lstStyle/>
        <a:p>
          <a:endParaRPr lang="en-US"/>
        </a:p>
      </dgm:t>
    </dgm:pt>
    <dgm:pt modelId="{02E3FCA8-C9E4-4E85-92C3-F364DC72EC8B}">
      <dgm:prSet/>
      <dgm:spPr/>
      <dgm:t>
        <a:bodyPr/>
        <a:lstStyle/>
        <a:p>
          <a:r>
            <a:rPr lang="en-IN"/>
            <a:t>Progress on Suggestions:</a:t>
          </a:r>
          <a:endParaRPr lang="en-US"/>
        </a:p>
      </dgm:t>
    </dgm:pt>
    <dgm:pt modelId="{ABFDE0B6-5E5F-4418-A9BC-A7E11984A410}" type="parTrans" cxnId="{88D11917-9C14-4FBA-B1FF-9F39F92D0094}">
      <dgm:prSet/>
      <dgm:spPr/>
      <dgm:t>
        <a:bodyPr/>
        <a:lstStyle/>
        <a:p>
          <a:endParaRPr lang="en-US"/>
        </a:p>
      </dgm:t>
    </dgm:pt>
    <dgm:pt modelId="{DACA0F9F-B53F-4CEF-B030-DEE64B0B65F5}" type="sibTrans" cxnId="{88D11917-9C14-4FBA-B1FF-9F39F92D0094}">
      <dgm:prSet/>
      <dgm:spPr/>
      <dgm:t>
        <a:bodyPr/>
        <a:lstStyle/>
        <a:p>
          <a:endParaRPr lang="en-US"/>
        </a:p>
      </dgm:t>
    </dgm:pt>
    <dgm:pt modelId="{C2D2BD8E-B2C9-4445-A0E9-37609C734516}">
      <dgm:prSet/>
      <dgm:spPr/>
      <dgm:t>
        <a:bodyPr/>
        <a:lstStyle/>
        <a:p>
          <a:r>
            <a:rPr lang="en-IN"/>
            <a:t>Limiting our project to just the billing part where a final bill is generated and not thinking about payments.</a:t>
          </a:r>
          <a:endParaRPr lang="en-US"/>
        </a:p>
      </dgm:t>
    </dgm:pt>
    <dgm:pt modelId="{390493D1-BBD3-4FA2-84C0-7BA152EE1ABA}" type="parTrans" cxnId="{4A1A8FCE-0978-4BD4-BA57-6C84D2052CC9}">
      <dgm:prSet/>
      <dgm:spPr/>
      <dgm:t>
        <a:bodyPr/>
        <a:lstStyle/>
        <a:p>
          <a:endParaRPr lang="en-US"/>
        </a:p>
      </dgm:t>
    </dgm:pt>
    <dgm:pt modelId="{41D2F7A1-1840-4015-A96C-BAF76FF0F27A}" type="sibTrans" cxnId="{4A1A8FCE-0978-4BD4-BA57-6C84D2052CC9}">
      <dgm:prSet/>
      <dgm:spPr/>
      <dgm:t>
        <a:bodyPr/>
        <a:lstStyle/>
        <a:p>
          <a:endParaRPr lang="en-US"/>
        </a:p>
      </dgm:t>
    </dgm:pt>
    <dgm:pt modelId="{ABF0066D-F5DE-4011-AA85-C8A1EABCDE38}" type="pres">
      <dgm:prSet presAssocID="{74F8882B-9220-4BE2-A85B-0D8A471B8150}" presName="Name0" presStyleCnt="0">
        <dgm:presLayoutVars>
          <dgm:dir/>
          <dgm:animLvl val="lvl"/>
          <dgm:resizeHandles val="exact"/>
        </dgm:presLayoutVars>
      </dgm:prSet>
      <dgm:spPr/>
    </dgm:pt>
    <dgm:pt modelId="{ADD9FFEE-8675-4AE0-9D57-112B6694164E}" type="pres">
      <dgm:prSet presAssocID="{02E3FCA8-C9E4-4E85-92C3-F364DC72EC8B}" presName="boxAndChildren" presStyleCnt="0"/>
      <dgm:spPr/>
    </dgm:pt>
    <dgm:pt modelId="{2AC82E52-8DF6-4F5A-B75D-390901621108}" type="pres">
      <dgm:prSet presAssocID="{02E3FCA8-C9E4-4E85-92C3-F364DC72EC8B}" presName="parentTextBox" presStyleLbl="alignNode1" presStyleIdx="0" presStyleCnt="2"/>
      <dgm:spPr/>
    </dgm:pt>
    <dgm:pt modelId="{E63D0CA3-60FB-487C-895E-C48906971EC3}" type="pres">
      <dgm:prSet presAssocID="{02E3FCA8-C9E4-4E85-92C3-F364DC72EC8B}" presName="descendantBox" presStyleLbl="bgAccFollowNode1" presStyleIdx="0" presStyleCnt="2"/>
      <dgm:spPr/>
    </dgm:pt>
    <dgm:pt modelId="{24512FA8-B114-4D4C-94B4-2A281842B3E3}" type="pres">
      <dgm:prSet presAssocID="{2D0FF50A-7246-4FBC-836C-43265168F761}" presName="sp" presStyleCnt="0"/>
      <dgm:spPr/>
    </dgm:pt>
    <dgm:pt modelId="{A1DF64E9-478E-498D-8D96-93E098889823}" type="pres">
      <dgm:prSet presAssocID="{9CCD4F55-45E5-40B4-8E0F-F9183C035111}" presName="arrowAndChildren" presStyleCnt="0"/>
      <dgm:spPr/>
    </dgm:pt>
    <dgm:pt modelId="{8E3B3F31-8F31-4306-9E45-B813541D2DAF}" type="pres">
      <dgm:prSet presAssocID="{9CCD4F55-45E5-40B4-8E0F-F9183C035111}" presName="parentTextArrow" presStyleLbl="node1" presStyleIdx="0" presStyleCnt="0"/>
      <dgm:spPr/>
    </dgm:pt>
    <dgm:pt modelId="{227F19C7-BE57-41F2-9398-942A67D488D7}" type="pres">
      <dgm:prSet presAssocID="{9CCD4F55-45E5-40B4-8E0F-F9183C035111}" presName="arrow" presStyleLbl="alignNode1" presStyleIdx="1" presStyleCnt="2"/>
      <dgm:spPr/>
    </dgm:pt>
    <dgm:pt modelId="{C5EAD4C2-8446-48D7-8BEB-BAA09468CD9C}" type="pres">
      <dgm:prSet presAssocID="{9CCD4F55-45E5-40B4-8E0F-F9183C035111}" presName="descendantArrow" presStyleLbl="bgAccFollowNode1" presStyleIdx="1" presStyleCnt="2"/>
      <dgm:spPr/>
    </dgm:pt>
  </dgm:ptLst>
  <dgm:cxnLst>
    <dgm:cxn modelId="{DE987E13-5C28-42B8-B2C8-BBDB07862D49}" srcId="{9CCD4F55-45E5-40B4-8E0F-F9183C035111}" destId="{7FD2DA3E-BC31-4E19-8EA4-E5C044F73D72}" srcOrd="1" destOrd="0" parTransId="{EAB363FE-AEE0-423B-B14B-87C312B92B55}" sibTransId="{5F177CCA-382C-4B23-98C7-26FF483E84F4}"/>
    <dgm:cxn modelId="{88D11917-9C14-4FBA-B1FF-9F39F92D0094}" srcId="{74F8882B-9220-4BE2-A85B-0D8A471B8150}" destId="{02E3FCA8-C9E4-4E85-92C3-F364DC72EC8B}" srcOrd="1" destOrd="0" parTransId="{ABFDE0B6-5E5F-4418-A9BC-A7E11984A410}" sibTransId="{DACA0F9F-B53F-4CEF-B030-DEE64B0B65F5}"/>
    <dgm:cxn modelId="{3715691C-A547-4E83-B65E-D8E2E85A1F3C}" type="presOf" srcId="{C2D2BD8E-B2C9-4445-A0E9-37609C734516}" destId="{E63D0CA3-60FB-487C-895E-C48906971EC3}" srcOrd="0" destOrd="0" presId="urn:microsoft.com/office/officeart/2016/7/layout/VerticalDownArrowProcess"/>
    <dgm:cxn modelId="{0588503A-1A28-4B60-8A11-836129B59E84}" srcId="{74F8882B-9220-4BE2-A85B-0D8A471B8150}" destId="{9CCD4F55-45E5-40B4-8E0F-F9183C035111}" srcOrd="0" destOrd="0" parTransId="{C0DCC862-8F91-435E-81D3-225CB66C1D79}" sibTransId="{2D0FF50A-7246-4FBC-836C-43265168F761}"/>
    <dgm:cxn modelId="{F0F6A761-AC28-48F9-815E-11BB66C7311C}" type="presOf" srcId="{9CCD4F55-45E5-40B4-8E0F-F9183C035111}" destId="{8E3B3F31-8F31-4306-9E45-B813541D2DAF}" srcOrd="0" destOrd="0" presId="urn:microsoft.com/office/officeart/2016/7/layout/VerticalDownArrowProcess"/>
    <dgm:cxn modelId="{BCAC8164-7987-4CC7-89FC-85EF880110A7}" type="presOf" srcId="{9CCD4F55-45E5-40B4-8E0F-F9183C035111}" destId="{227F19C7-BE57-41F2-9398-942A67D488D7}" srcOrd="1" destOrd="0" presId="urn:microsoft.com/office/officeart/2016/7/layout/VerticalDownArrowProcess"/>
    <dgm:cxn modelId="{76068373-9172-4B9B-B148-984D15A2299E}" type="presOf" srcId="{6E0EC39A-07C5-4E38-BB51-CB5A058070F1}" destId="{C5EAD4C2-8446-48D7-8BEB-BAA09468CD9C}" srcOrd="0" destOrd="0" presId="urn:microsoft.com/office/officeart/2016/7/layout/VerticalDownArrowProcess"/>
    <dgm:cxn modelId="{3F07E883-5526-4E55-AD43-F9528BCF55AC}" srcId="{9CCD4F55-45E5-40B4-8E0F-F9183C035111}" destId="{6E0EC39A-07C5-4E38-BB51-CB5A058070F1}" srcOrd="0" destOrd="0" parTransId="{182AE7FE-F553-4579-ACE2-94D964D99C66}" sibTransId="{7A984F1C-F503-4238-8E2A-3B6426F39C24}"/>
    <dgm:cxn modelId="{50E02EA8-A260-4EFC-BB34-D6C9B0AF39A9}" type="presOf" srcId="{74F8882B-9220-4BE2-A85B-0D8A471B8150}" destId="{ABF0066D-F5DE-4011-AA85-C8A1EABCDE38}" srcOrd="0" destOrd="0" presId="urn:microsoft.com/office/officeart/2016/7/layout/VerticalDownArrowProcess"/>
    <dgm:cxn modelId="{E44262CC-99EE-4B26-B4E0-F8A247171C17}" type="presOf" srcId="{7FD2DA3E-BC31-4E19-8EA4-E5C044F73D72}" destId="{C5EAD4C2-8446-48D7-8BEB-BAA09468CD9C}" srcOrd="0" destOrd="1" presId="urn:microsoft.com/office/officeart/2016/7/layout/VerticalDownArrowProcess"/>
    <dgm:cxn modelId="{4A1A8FCE-0978-4BD4-BA57-6C84D2052CC9}" srcId="{02E3FCA8-C9E4-4E85-92C3-F364DC72EC8B}" destId="{C2D2BD8E-B2C9-4445-A0E9-37609C734516}" srcOrd="0" destOrd="0" parTransId="{390493D1-BBD3-4FA2-84C0-7BA152EE1ABA}" sibTransId="{41D2F7A1-1840-4015-A96C-BAF76FF0F27A}"/>
    <dgm:cxn modelId="{7166B4E1-8E30-42A9-8483-6EC60B9312CC}" type="presOf" srcId="{02E3FCA8-C9E4-4E85-92C3-F364DC72EC8B}" destId="{2AC82E52-8DF6-4F5A-B75D-390901621108}" srcOrd="0" destOrd="0" presId="urn:microsoft.com/office/officeart/2016/7/layout/VerticalDownArrowProcess"/>
    <dgm:cxn modelId="{2EADB013-7FCE-4AA5-B0C4-61D575E74AAA}" type="presParOf" srcId="{ABF0066D-F5DE-4011-AA85-C8A1EABCDE38}" destId="{ADD9FFEE-8675-4AE0-9D57-112B6694164E}" srcOrd="0" destOrd="0" presId="urn:microsoft.com/office/officeart/2016/7/layout/VerticalDownArrowProcess"/>
    <dgm:cxn modelId="{970FC290-DCBF-4D89-8702-B57B1AFD0658}" type="presParOf" srcId="{ADD9FFEE-8675-4AE0-9D57-112B6694164E}" destId="{2AC82E52-8DF6-4F5A-B75D-390901621108}" srcOrd="0" destOrd="0" presId="urn:microsoft.com/office/officeart/2016/7/layout/VerticalDownArrowProcess"/>
    <dgm:cxn modelId="{E04F5E85-89ED-4178-B8DC-BFD89049A876}" type="presParOf" srcId="{ADD9FFEE-8675-4AE0-9D57-112B6694164E}" destId="{E63D0CA3-60FB-487C-895E-C48906971EC3}" srcOrd="1" destOrd="0" presId="urn:microsoft.com/office/officeart/2016/7/layout/VerticalDownArrowProcess"/>
    <dgm:cxn modelId="{E02FD7B1-38AF-4DF5-9553-F97D81F999DB}" type="presParOf" srcId="{ABF0066D-F5DE-4011-AA85-C8A1EABCDE38}" destId="{24512FA8-B114-4D4C-94B4-2A281842B3E3}" srcOrd="1" destOrd="0" presId="urn:microsoft.com/office/officeart/2016/7/layout/VerticalDownArrowProcess"/>
    <dgm:cxn modelId="{E05260D3-DAF1-4D55-A658-C5D20B97044B}" type="presParOf" srcId="{ABF0066D-F5DE-4011-AA85-C8A1EABCDE38}" destId="{A1DF64E9-478E-498D-8D96-93E098889823}" srcOrd="2" destOrd="0" presId="urn:microsoft.com/office/officeart/2016/7/layout/VerticalDownArrowProcess"/>
    <dgm:cxn modelId="{C4ED5269-B56B-44AF-8479-EB217335B3AE}" type="presParOf" srcId="{A1DF64E9-478E-498D-8D96-93E098889823}" destId="{8E3B3F31-8F31-4306-9E45-B813541D2DAF}" srcOrd="0" destOrd="0" presId="urn:microsoft.com/office/officeart/2016/7/layout/VerticalDownArrowProcess"/>
    <dgm:cxn modelId="{520228E3-CD18-47CA-8E4C-8147E3F98852}" type="presParOf" srcId="{A1DF64E9-478E-498D-8D96-93E098889823}" destId="{227F19C7-BE57-41F2-9398-942A67D488D7}" srcOrd="1" destOrd="0" presId="urn:microsoft.com/office/officeart/2016/7/layout/VerticalDownArrowProcess"/>
    <dgm:cxn modelId="{A6DA24DF-4C68-456A-8478-4D6AE326FCEB}" type="presParOf" srcId="{A1DF64E9-478E-498D-8D96-93E098889823}" destId="{C5EAD4C2-8446-48D7-8BEB-BAA09468CD9C}"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D53B1B-6FAE-4F9C-B6ED-896E8E75C3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A25EE2-4911-4B58-92EB-BF7D3C71E63E}">
      <dgm:prSet custT="1"/>
      <dgm:spPr/>
      <dgm:t>
        <a:bodyPr/>
        <a:lstStyle/>
        <a:p>
          <a:pPr>
            <a:lnSpc>
              <a:spcPct val="100000"/>
            </a:lnSpc>
          </a:pPr>
          <a:r>
            <a:rPr lang="en-US" sz="1700" b="1" u="sng" kern="1200">
              <a:solidFill>
                <a:prstClr val="black">
                  <a:hueOff val="0"/>
                  <a:satOff val="0"/>
                  <a:lumOff val="0"/>
                  <a:alphaOff val="0"/>
                </a:prstClr>
              </a:solidFill>
              <a:latin typeface="Garamond" panose="02020404030301010803"/>
              <a:ea typeface="+mn-ea"/>
              <a:cs typeface="+mn-cs"/>
            </a:rPr>
            <a:t>Novelty(What is unique about this idea?) :-</a:t>
          </a:r>
          <a:r>
            <a:rPr lang="en-US" sz="1700" kern="1200">
              <a:solidFill>
                <a:prstClr val="black">
                  <a:hueOff val="0"/>
                  <a:satOff val="0"/>
                  <a:lumOff val="0"/>
                  <a:alphaOff val="0"/>
                </a:prstClr>
              </a:solidFill>
              <a:latin typeface="Garamond" panose="02020404030301010803"/>
              <a:ea typeface="+mn-ea"/>
              <a:cs typeface="+mn-cs"/>
            </a:rPr>
            <a:t>All previous projects implemented made use of RFID tags which are attached to every item. Also, items like fruits and vegetables don’t always have an RFID tag that is considered in our project.</a:t>
          </a:r>
        </a:p>
      </dgm:t>
    </dgm:pt>
    <dgm:pt modelId="{B5C49E28-C0D5-4E4B-8B17-DD1D82D14B12}" type="parTrans" cxnId="{CF85A8E9-0BA7-4829-AE84-0A020403BCF3}">
      <dgm:prSet/>
      <dgm:spPr/>
      <dgm:t>
        <a:bodyPr/>
        <a:lstStyle/>
        <a:p>
          <a:endParaRPr lang="en-US"/>
        </a:p>
      </dgm:t>
    </dgm:pt>
    <dgm:pt modelId="{D346F19B-C055-49EB-89A3-1B9A9D9006E5}" type="sibTrans" cxnId="{CF85A8E9-0BA7-4829-AE84-0A020403BCF3}">
      <dgm:prSet/>
      <dgm:spPr/>
      <dgm:t>
        <a:bodyPr/>
        <a:lstStyle/>
        <a:p>
          <a:endParaRPr lang="en-US"/>
        </a:p>
      </dgm:t>
    </dgm:pt>
    <dgm:pt modelId="{3A9B552C-B3D6-48DF-A133-27CFF64E6734}">
      <dgm:prSet custT="1"/>
      <dgm:spPr/>
      <dgm:t>
        <a:bodyPr/>
        <a:lstStyle/>
        <a:p>
          <a:pPr>
            <a:lnSpc>
              <a:spcPct val="100000"/>
            </a:lnSpc>
          </a:pPr>
          <a:r>
            <a:rPr lang="en-US" sz="1700" b="1" u="sng" kern="1200">
              <a:solidFill>
                <a:prstClr val="black">
                  <a:hueOff val="0"/>
                  <a:satOff val="0"/>
                  <a:lumOff val="0"/>
                  <a:alphaOff val="0"/>
                </a:prstClr>
              </a:solidFill>
              <a:latin typeface="Garamond" panose="02020404030301010803"/>
              <a:ea typeface="+mn-ea"/>
              <a:cs typeface="+mn-cs"/>
            </a:rPr>
            <a:t>Innovativeness(What is new about our implementation?) :- </a:t>
          </a:r>
          <a:r>
            <a:rPr lang="en-US" sz="1700" kern="1200">
              <a:solidFill>
                <a:prstClr val="black">
                  <a:hueOff val="0"/>
                  <a:satOff val="0"/>
                  <a:lumOff val="0"/>
                  <a:alphaOff val="0"/>
                </a:prstClr>
              </a:solidFill>
              <a:latin typeface="Garamond" panose="02020404030301010803"/>
              <a:ea typeface="+mn-ea"/>
              <a:cs typeface="+mn-cs"/>
            </a:rPr>
            <a:t>Integrating transfer learning using MobileNetV2 in Android Studio with integration from continuous value from Arduino giving weights.</a:t>
          </a:r>
        </a:p>
      </dgm:t>
    </dgm:pt>
    <dgm:pt modelId="{FE8ABF09-8CE5-4D2F-BC4E-F7FEBA2C0369}" type="parTrans" cxnId="{932391D8-7520-4878-8BB8-030A15107538}">
      <dgm:prSet/>
      <dgm:spPr/>
      <dgm:t>
        <a:bodyPr/>
        <a:lstStyle/>
        <a:p>
          <a:endParaRPr lang="en-US"/>
        </a:p>
      </dgm:t>
    </dgm:pt>
    <dgm:pt modelId="{769470BE-DAD8-4BDA-85D3-4D845586C39C}" type="sibTrans" cxnId="{932391D8-7520-4878-8BB8-030A15107538}">
      <dgm:prSet/>
      <dgm:spPr/>
      <dgm:t>
        <a:bodyPr/>
        <a:lstStyle/>
        <a:p>
          <a:endParaRPr lang="en-US"/>
        </a:p>
      </dgm:t>
    </dgm:pt>
    <dgm:pt modelId="{75A1E648-545E-4584-8AC9-ACDE64C952CD}" type="pres">
      <dgm:prSet presAssocID="{2ED53B1B-6FAE-4F9C-B6ED-896E8E75C315}" presName="root" presStyleCnt="0">
        <dgm:presLayoutVars>
          <dgm:dir/>
          <dgm:resizeHandles val="exact"/>
        </dgm:presLayoutVars>
      </dgm:prSet>
      <dgm:spPr/>
    </dgm:pt>
    <dgm:pt modelId="{927F1C65-D13F-42C3-B1EA-6EA64435D73C}" type="pres">
      <dgm:prSet presAssocID="{F4A25EE2-4911-4B58-92EB-BF7D3C71E63E}" presName="compNode" presStyleCnt="0"/>
      <dgm:spPr/>
    </dgm:pt>
    <dgm:pt modelId="{43203B7B-45A9-4476-9C75-C63B9F817C5E}" type="pres">
      <dgm:prSet presAssocID="{F4A25EE2-4911-4B58-92EB-BF7D3C71E63E}" presName="bgRect" presStyleLbl="bgShp" presStyleIdx="0" presStyleCnt="2"/>
      <dgm:spPr/>
    </dgm:pt>
    <dgm:pt modelId="{EF72DD18-6D30-4318-94A4-C4B6337FA7EE}" type="pres">
      <dgm:prSet presAssocID="{F4A25EE2-4911-4B58-92EB-BF7D3C71E63E}"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B33EA19-18D7-47C2-A4C0-F67001830809}" type="pres">
      <dgm:prSet presAssocID="{F4A25EE2-4911-4B58-92EB-BF7D3C71E63E}" presName="spaceRect" presStyleCnt="0"/>
      <dgm:spPr/>
    </dgm:pt>
    <dgm:pt modelId="{451492E8-623D-4B42-BB8D-67684432AF5E}" type="pres">
      <dgm:prSet presAssocID="{F4A25EE2-4911-4B58-92EB-BF7D3C71E63E}" presName="parTx" presStyleLbl="revTx" presStyleIdx="0" presStyleCnt="2">
        <dgm:presLayoutVars>
          <dgm:chMax val="0"/>
          <dgm:chPref val="0"/>
        </dgm:presLayoutVars>
      </dgm:prSet>
      <dgm:spPr/>
    </dgm:pt>
    <dgm:pt modelId="{71AE9D06-920E-42C3-8114-FA30E1C47864}" type="pres">
      <dgm:prSet presAssocID="{D346F19B-C055-49EB-89A3-1B9A9D9006E5}" presName="sibTrans" presStyleCnt="0"/>
      <dgm:spPr/>
    </dgm:pt>
    <dgm:pt modelId="{865A0EA2-5896-4CC1-AFA9-7CB4939B6484}" type="pres">
      <dgm:prSet presAssocID="{3A9B552C-B3D6-48DF-A133-27CFF64E6734}" presName="compNode" presStyleCnt="0"/>
      <dgm:spPr/>
    </dgm:pt>
    <dgm:pt modelId="{0443BA47-7DC2-4182-BE15-51383D3960E1}" type="pres">
      <dgm:prSet presAssocID="{3A9B552C-B3D6-48DF-A133-27CFF64E6734}" presName="bgRect" presStyleLbl="bgShp" presStyleIdx="1" presStyleCnt="2"/>
      <dgm:spPr/>
    </dgm:pt>
    <dgm:pt modelId="{C4E8025D-6F11-41FA-95E4-1F31B4003AC5}" type="pres">
      <dgm:prSet presAssocID="{3A9B552C-B3D6-48DF-A133-27CFF64E6734}" presName="iconRect"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E002829E-7C12-4DD4-9373-2ED257694545}" type="pres">
      <dgm:prSet presAssocID="{3A9B552C-B3D6-48DF-A133-27CFF64E6734}" presName="spaceRect" presStyleCnt="0"/>
      <dgm:spPr/>
    </dgm:pt>
    <dgm:pt modelId="{BEE6116B-DAFF-4664-82BA-EF07263AC62A}" type="pres">
      <dgm:prSet presAssocID="{3A9B552C-B3D6-48DF-A133-27CFF64E6734}" presName="parTx" presStyleLbl="revTx" presStyleIdx="1" presStyleCnt="2">
        <dgm:presLayoutVars>
          <dgm:chMax val="0"/>
          <dgm:chPref val="0"/>
        </dgm:presLayoutVars>
      </dgm:prSet>
      <dgm:spPr/>
    </dgm:pt>
  </dgm:ptLst>
  <dgm:cxnLst>
    <dgm:cxn modelId="{6590193A-987C-4F53-B65C-B45CDE036EEC}" type="presOf" srcId="{F4A25EE2-4911-4B58-92EB-BF7D3C71E63E}" destId="{451492E8-623D-4B42-BB8D-67684432AF5E}" srcOrd="0" destOrd="0" presId="urn:microsoft.com/office/officeart/2018/2/layout/IconVerticalSolidList"/>
    <dgm:cxn modelId="{3E767FC9-6B97-46BA-8B54-AF56B11B89AD}" type="presOf" srcId="{2ED53B1B-6FAE-4F9C-B6ED-896E8E75C315}" destId="{75A1E648-545E-4584-8AC9-ACDE64C952CD}" srcOrd="0" destOrd="0" presId="urn:microsoft.com/office/officeart/2018/2/layout/IconVerticalSolidList"/>
    <dgm:cxn modelId="{932391D8-7520-4878-8BB8-030A15107538}" srcId="{2ED53B1B-6FAE-4F9C-B6ED-896E8E75C315}" destId="{3A9B552C-B3D6-48DF-A133-27CFF64E6734}" srcOrd="1" destOrd="0" parTransId="{FE8ABF09-8CE5-4D2F-BC4E-F7FEBA2C0369}" sibTransId="{769470BE-DAD8-4BDA-85D3-4D845586C39C}"/>
    <dgm:cxn modelId="{CF85A8E9-0BA7-4829-AE84-0A020403BCF3}" srcId="{2ED53B1B-6FAE-4F9C-B6ED-896E8E75C315}" destId="{F4A25EE2-4911-4B58-92EB-BF7D3C71E63E}" srcOrd="0" destOrd="0" parTransId="{B5C49E28-C0D5-4E4B-8B17-DD1D82D14B12}" sibTransId="{D346F19B-C055-49EB-89A3-1B9A9D9006E5}"/>
    <dgm:cxn modelId="{571B24F0-7864-4616-B3CE-17362DC1B1FC}" type="presOf" srcId="{3A9B552C-B3D6-48DF-A133-27CFF64E6734}" destId="{BEE6116B-DAFF-4664-82BA-EF07263AC62A}" srcOrd="0" destOrd="0" presId="urn:microsoft.com/office/officeart/2018/2/layout/IconVerticalSolidList"/>
    <dgm:cxn modelId="{4DF7BEC6-D0F7-40BA-B48E-07084DFD2718}" type="presParOf" srcId="{75A1E648-545E-4584-8AC9-ACDE64C952CD}" destId="{927F1C65-D13F-42C3-B1EA-6EA64435D73C}" srcOrd="0" destOrd="0" presId="urn:microsoft.com/office/officeart/2018/2/layout/IconVerticalSolidList"/>
    <dgm:cxn modelId="{5F178612-9A91-4834-BF78-2CD6832556A9}" type="presParOf" srcId="{927F1C65-D13F-42C3-B1EA-6EA64435D73C}" destId="{43203B7B-45A9-4476-9C75-C63B9F817C5E}" srcOrd="0" destOrd="0" presId="urn:microsoft.com/office/officeart/2018/2/layout/IconVerticalSolidList"/>
    <dgm:cxn modelId="{E6818EA8-05EC-414C-BC0D-E87F7B475A3F}" type="presParOf" srcId="{927F1C65-D13F-42C3-B1EA-6EA64435D73C}" destId="{EF72DD18-6D30-4318-94A4-C4B6337FA7EE}" srcOrd="1" destOrd="0" presId="urn:microsoft.com/office/officeart/2018/2/layout/IconVerticalSolidList"/>
    <dgm:cxn modelId="{E1495874-7890-4958-8EB1-6F6AB5754E15}" type="presParOf" srcId="{927F1C65-D13F-42C3-B1EA-6EA64435D73C}" destId="{AB33EA19-18D7-47C2-A4C0-F67001830809}" srcOrd="2" destOrd="0" presId="urn:microsoft.com/office/officeart/2018/2/layout/IconVerticalSolidList"/>
    <dgm:cxn modelId="{4AD64CF7-41F4-4353-9DDE-292C2484BFEE}" type="presParOf" srcId="{927F1C65-D13F-42C3-B1EA-6EA64435D73C}" destId="{451492E8-623D-4B42-BB8D-67684432AF5E}" srcOrd="3" destOrd="0" presId="urn:microsoft.com/office/officeart/2018/2/layout/IconVerticalSolidList"/>
    <dgm:cxn modelId="{3212217B-4E92-4B80-AFD3-3DA4CBE78A84}" type="presParOf" srcId="{75A1E648-545E-4584-8AC9-ACDE64C952CD}" destId="{71AE9D06-920E-42C3-8114-FA30E1C47864}" srcOrd="1" destOrd="0" presId="urn:microsoft.com/office/officeart/2018/2/layout/IconVerticalSolidList"/>
    <dgm:cxn modelId="{7E1A7D11-A0F1-4161-AD4E-6FBD5D454C4D}" type="presParOf" srcId="{75A1E648-545E-4584-8AC9-ACDE64C952CD}" destId="{865A0EA2-5896-4CC1-AFA9-7CB4939B6484}" srcOrd="2" destOrd="0" presId="urn:microsoft.com/office/officeart/2018/2/layout/IconVerticalSolidList"/>
    <dgm:cxn modelId="{6DBEE665-8EC4-49D7-9AEA-A62807B6A29F}" type="presParOf" srcId="{865A0EA2-5896-4CC1-AFA9-7CB4939B6484}" destId="{0443BA47-7DC2-4182-BE15-51383D3960E1}" srcOrd="0" destOrd="0" presId="urn:microsoft.com/office/officeart/2018/2/layout/IconVerticalSolidList"/>
    <dgm:cxn modelId="{79891FE4-C8C2-48FC-B3C9-C4B61192BC8B}" type="presParOf" srcId="{865A0EA2-5896-4CC1-AFA9-7CB4939B6484}" destId="{C4E8025D-6F11-41FA-95E4-1F31B4003AC5}" srcOrd="1" destOrd="0" presId="urn:microsoft.com/office/officeart/2018/2/layout/IconVerticalSolidList"/>
    <dgm:cxn modelId="{2EE47F85-9E8A-42FD-8815-F60D5C5C4D05}" type="presParOf" srcId="{865A0EA2-5896-4CC1-AFA9-7CB4939B6484}" destId="{E002829E-7C12-4DD4-9373-2ED257694545}" srcOrd="2" destOrd="0" presId="urn:microsoft.com/office/officeart/2018/2/layout/IconVerticalSolidList"/>
    <dgm:cxn modelId="{19384685-884E-4FED-9153-D90B3C7EAB93}" type="presParOf" srcId="{865A0EA2-5896-4CC1-AFA9-7CB4939B6484}" destId="{BEE6116B-DAFF-4664-82BA-EF07263AC62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0FDCAA-F3FE-4CBF-B274-C128175FE7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4D7139-3C39-4BD5-8080-BBDAB59E7879}">
      <dgm:prSet/>
      <dgm:spPr/>
      <dgm:t>
        <a:bodyPr/>
        <a:lstStyle/>
        <a:p>
          <a:pPr>
            <a:lnSpc>
              <a:spcPct val="100000"/>
            </a:lnSpc>
          </a:pPr>
          <a:r>
            <a:rPr lang="en-IN" b="1" u="sng"/>
            <a:t>Security (How well is our projected protected to ensure privacy):- </a:t>
          </a:r>
          <a:r>
            <a:rPr lang="en-IN"/>
            <a:t>Making use of Encryption and Decryption techniques to ensure the privacy of the user is protected. Only the admin of the Super Market would be able to modify the weights, price, and other necessary details of that supermarket. In the case Of payments, the use of already existing third-party service would deal with the total security of payments.</a:t>
          </a:r>
          <a:endParaRPr lang="en-US"/>
        </a:p>
      </dgm:t>
    </dgm:pt>
    <dgm:pt modelId="{8EB49A32-F57E-4748-AF64-16A8FA029D05}" type="parTrans" cxnId="{044BF6E2-C52B-478B-A11C-60106A8BC432}">
      <dgm:prSet/>
      <dgm:spPr/>
      <dgm:t>
        <a:bodyPr/>
        <a:lstStyle/>
        <a:p>
          <a:endParaRPr lang="en-US"/>
        </a:p>
      </dgm:t>
    </dgm:pt>
    <dgm:pt modelId="{C33DA185-90F7-40D0-ABC9-617D831F08E7}" type="sibTrans" cxnId="{044BF6E2-C52B-478B-A11C-60106A8BC432}">
      <dgm:prSet/>
      <dgm:spPr/>
      <dgm:t>
        <a:bodyPr/>
        <a:lstStyle/>
        <a:p>
          <a:endParaRPr lang="en-US"/>
        </a:p>
      </dgm:t>
    </dgm:pt>
    <dgm:pt modelId="{999ED535-20C6-46F0-B84F-054527F39E82}">
      <dgm:prSet/>
      <dgm:spPr/>
      <dgm:t>
        <a:bodyPr/>
        <a:lstStyle/>
        <a:p>
          <a:pPr>
            <a:lnSpc>
              <a:spcPct val="100000"/>
            </a:lnSpc>
          </a:pPr>
          <a:r>
            <a:rPr lang="en-US" b="1" u="sng"/>
            <a:t>Reusability(How well can this application be used for other purposes):- </a:t>
          </a:r>
          <a:r>
            <a:rPr lang="en-US"/>
            <a:t>The concept of using transfer learning enables us to reuse the model developed for any other classification task which could easily enable our app to solve any classification problem easily.</a:t>
          </a:r>
        </a:p>
      </dgm:t>
    </dgm:pt>
    <dgm:pt modelId="{B1B1903F-88EA-4F27-9311-43F81972573D}" type="parTrans" cxnId="{515FE981-0567-40A7-B25E-E68EAA6558DD}">
      <dgm:prSet/>
      <dgm:spPr/>
      <dgm:t>
        <a:bodyPr/>
        <a:lstStyle/>
        <a:p>
          <a:endParaRPr lang="en-US"/>
        </a:p>
      </dgm:t>
    </dgm:pt>
    <dgm:pt modelId="{31D5386F-D28E-49F2-AF65-A86A830D296C}" type="sibTrans" cxnId="{515FE981-0567-40A7-B25E-E68EAA6558DD}">
      <dgm:prSet/>
      <dgm:spPr/>
      <dgm:t>
        <a:bodyPr/>
        <a:lstStyle/>
        <a:p>
          <a:endParaRPr lang="en-US"/>
        </a:p>
      </dgm:t>
    </dgm:pt>
    <dgm:pt modelId="{6A7C44F3-3093-4E9B-8676-C12B7FC8871D}" type="pres">
      <dgm:prSet presAssocID="{740FDCAA-F3FE-4CBF-B274-C128175FE7B6}" presName="root" presStyleCnt="0">
        <dgm:presLayoutVars>
          <dgm:dir/>
          <dgm:resizeHandles val="exact"/>
        </dgm:presLayoutVars>
      </dgm:prSet>
      <dgm:spPr/>
    </dgm:pt>
    <dgm:pt modelId="{CBA06A13-64E8-4191-9A19-9FE0DA52ADDF}" type="pres">
      <dgm:prSet presAssocID="{F34D7139-3C39-4BD5-8080-BBDAB59E7879}" presName="compNode" presStyleCnt="0"/>
      <dgm:spPr/>
    </dgm:pt>
    <dgm:pt modelId="{59FFD65C-B03A-4ABA-99C6-A04767F426A2}" type="pres">
      <dgm:prSet presAssocID="{F34D7139-3C39-4BD5-8080-BBDAB59E7879}" presName="bgRect" presStyleLbl="bgShp" presStyleIdx="0" presStyleCnt="2"/>
      <dgm:spPr>
        <a:ln>
          <a:solidFill>
            <a:srgbClr val="D9DECD"/>
          </a:solidFill>
        </a:ln>
      </dgm:spPr>
    </dgm:pt>
    <dgm:pt modelId="{4E6FE9DC-2394-4910-879D-F21E861F8525}" type="pres">
      <dgm:prSet presAssocID="{F34D7139-3C39-4BD5-8080-BBDAB59E7879}"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B17073C-3692-4C27-9DD2-DA3D3EA0CCCB}" type="pres">
      <dgm:prSet presAssocID="{F34D7139-3C39-4BD5-8080-BBDAB59E7879}" presName="spaceRect" presStyleCnt="0"/>
      <dgm:spPr/>
    </dgm:pt>
    <dgm:pt modelId="{183683E0-C862-46FD-9953-C0980F3DD261}" type="pres">
      <dgm:prSet presAssocID="{F34D7139-3C39-4BD5-8080-BBDAB59E7879}" presName="parTx" presStyleLbl="revTx" presStyleIdx="0" presStyleCnt="2">
        <dgm:presLayoutVars>
          <dgm:chMax val="0"/>
          <dgm:chPref val="0"/>
        </dgm:presLayoutVars>
      </dgm:prSet>
      <dgm:spPr/>
    </dgm:pt>
    <dgm:pt modelId="{56F67E6B-002E-4E9A-9091-E80849E58958}" type="pres">
      <dgm:prSet presAssocID="{C33DA185-90F7-40D0-ABC9-617D831F08E7}" presName="sibTrans" presStyleCnt="0"/>
      <dgm:spPr/>
    </dgm:pt>
    <dgm:pt modelId="{2F312719-A0E1-4DCE-BBE9-7A1DCA025A75}" type="pres">
      <dgm:prSet presAssocID="{999ED535-20C6-46F0-B84F-054527F39E82}" presName="compNode" presStyleCnt="0"/>
      <dgm:spPr/>
    </dgm:pt>
    <dgm:pt modelId="{C536971B-DCD1-43A9-BECD-688BA28D3785}" type="pres">
      <dgm:prSet presAssocID="{999ED535-20C6-46F0-B84F-054527F39E82}" presName="bgRect" presStyleLbl="bgShp" presStyleIdx="1" presStyleCnt="2"/>
      <dgm:spPr/>
    </dgm:pt>
    <dgm:pt modelId="{1F60FA48-E8E6-41ED-A128-380316B15AA0}" type="pres">
      <dgm:prSet presAssocID="{999ED535-20C6-46F0-B84F-054527F39E82}"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Cloud Computing"/>
        </a:ext>
      </dgm:extLst>
    </dgm:pt>
    <dgm:pt modelId="{2740EA5F-1D59-454E-95AF-BCE530D18082}" type="pres">
      <dgm:prSet presAssocID="{999ED535-20C6-46F0-B84F-054527F39E82}" presName="spaceRect" presStyleCnt="0"/>
      <dgm:spPr/>
    </dgm:pt>
    <dgm:pt modelId="{CB645964-2924-416E-80E8-0CC928BCE34A}" type="pres">
      <dgm:prSet presAssocID="{999ED535-20C6-46F0-B84F-054527F39E82}" presName="parTx" presStyleLbl="revTx" presStyleIdx="1" presStyleCnt="2">
        <dgm:presLayoutVars>
          <dgm:chMax val="0"/>
          <dgm:chPref val="0"/>
        </dgm:presLayoutVars>
      </dgm:prSet>
      <dgm:spPr/>
    </dgm:pt>
  </dgm:ptLst>
  <dgm:cxnLst>
    <dgm:cxn modelId="{DB7E6F25-6213-481F-BB6B-39D7E279C437}" type="presOf" srcId="{740FDCAA-F3FE-4CBF-B274-C128175FE7B6}" destId="{6A7C44F3-3093-4E9B-8676-C12B7FC8871D}" srcOrd="0" destOrd="0" presId="urn:microsoft.com/office/officeart/2018/2/layout/IconVerticalSolidList"/>
    <dgm:cxn modelId="{515FE981-0567-40A7-B25E-E68EAA6558DD}" srcId="{740FDCAA-F3FE-4CBF-B274-C128175FE7B6}" destId="{999ED535-20C6-46F0-B84F-054527F39E82}" srcOrd="1" destOrd="0" parTransId="{B1B1903F-88EA-4F27-9311-43F81972573D}" sibTransId="{31D5386F-D28E-49F2-AF65-A86A830D296C}"/>
    <dgm:cxn modelId="{44359EA3-F905-46D7-A07D-65CF0132C488}" type="presOf" srcId="{999ED535-20C6-46F0-B84F-054527F39E82}" destId="{CB645964-2924-416E-80E8-0CC928BCE34A}" srcOrd="0" destOrd="0" presId="urn:microsoft.com/office/officeart/2018/2/layout/IconVerticalSolidList"/>
    <dgm:cxn modelId="{35CC95BD-CDD4-4210-A1DC-8A64DACC7972}" type="presOf" srcId="{F34D7139-3C39-4BD5-8080-BBDAB59E7879}" destId="{183683E0-C862-46FD-9953-C0980F3DD261}" srcOrd="0" destOrd="0" presId="urn:microsoft.com/office/officeart/2018/2/layout/IconVerticalSolidList"/>
    <dgm:cxn modelId="{044BF6E2-C52B-478B-A11C-60106A8BC432}" srcId="{740FDCAA-F3FE-4CBF-B274-C128175FE7B6}" destId="{F34D7139-3C39-4BD5-8080-BBDAB59E7879}" srcOrd="0" destOrd="0" parTransId="{8EB49A32-F57E-4748-AF64-16A8FA029D05}" sibTransId="{C33DA185-90F7-40D0-ABC9-617D831F08E7}"/>
    <dgm:cxn modelId="{8CB72D33-9ABD-4E54-9E8C-7C8AE2573353}" type="presParOf" srcId="{6A7C44F3-3093-4E9B-8676-C12B7FC8871D}" destId="{CBA06A13-64E8-4191-9A19-9FE0DA52ADDF}" srcOrd="0" destOrd="0" presId="urn:microsoft.com/office/officeart/2018/2/layout/IconVerticalSolidList"/>
    <dgm:cxn modelId="{9972919A-56F6-4EF9-B08C-20B13BC7E5B7}" type="presParOf" srcId="{CBA06A13-64E8-4191-9A19-9FE0DA52ADDF}" destId="{59FFD65C-B03A-4ABA-99C6-A04767F426A2}" srcOrd="0" destOrd="0" presId="urn:microsoft.com/office/officeart/2018/2/layout/IconVerticalSolidList"/>
    <dgm:cxn modelId="{43502D91-FE03-4557-9E31-E98D12721B2C}" type="presParOf" srcId="{CBA06A13-64E8-4191-9A19-9FE0DA52ADDF}" destId="{4E6FE9DC-2394-4910-879D-F21E861F8525}" srcOrd="1" destOrd="0" presId="urn:microsoft.com/office/officeart/2018/2/layout/IconVerticalSolidList"/>
    <dgm:cxn modelId="{EFD13EA5-5D83-49C4-A0D0-9F47F654BB8F}" type="presParOf" srcId="{CBA06A13-64E8-4191-9A19-9FE0DA52ADDF}" destId="{0B17073C-3692-4C27-9DD2-DA3D3EA0CCCB}" srcOrd="2" destOrd="0" presId="urn:microsoft.com/office/officeart/2018/2/layout/IconVerticalSolidList"/>
    <dgm:cxn modelId="{B5B96DB7-6F34-482A-8422-34A3FD589789}" type="presParOf" srcId="{CBA06A13-64E8-4191-9A19-9FE0DA52ADDF}" destId="{183683E0-C862-46FD-9953-C0980F3DD261}" srcOrd="3" destOrd="0" presId="urn:microsoft.com/office/officeart/2018/2/layout/IconVerticalSolidList"/>
    <dgm:cxn modelId="{E05FB33C-8938-43DF-9885-59615D7CA9A9}" type="presParOf" srcId="{6A7C44F3-3093-4E9B-8676-C12B7FC8871D}" destId="{56F67E6B-002E-4E9A-9091-E80849E58958}" srcOrd="1" destOrd="0" presId="urn:microsoft.com/office/officeart/2018/2/layout/IconVerticalSolidList"/>
    <dgm:cxn modelId="{BE290BDB-6833-4573-A108-F51D8CACF773}" type="presParOf" srcId="{6A7C44F3-3093-4E9B-8676-C12B7FC8871D}" destId="{2F312719-A0E1-4DCE-BBE9-7A1DCA025A75}" srcOrd="2" destOrd="0" presId="urn:microsoft.com/office/officeart/2018/2/layout/IconVerticalSolidList"/>
    <dgm:cxn modelId="{21A56714-7857-4697-8D5A-FCE04EEF37A4}" type="presParOf" srcId="{2F312719-A0E1-4DCE-BBE9-7A1DCA025A75}" destId="{C536971B-DCD1-43A9-BECD-688BA28D3785}" srcOrd="0" destOrd="0" presId="urn:microsoft.com/office/officeart/2018/2/layout/IconVerticalSolidList"/>
    <dgm:cxn modelId="{68D19963-396F-49C3-B8E2-B7C6ADBD24E0}" type="presParOf" srcId="{2F312719-A0E1-4DCE-BBE9-7A1DCA025A75}" destId="{1F60FA48-E8E6-41ED-A128-380316B15AA0}" srcOrd="1" destOrd="0" presId="urn:microsoft.com/office/officeart/2018/2/layout/IconVerticalSolidList"/>
    <dgm:cxn modelId="{9E32EBED-B91B-4144-9559-7B05331816E3}" type="presParOf" srcId="{2F312719-A0E1-4DCE-BBE9-7A1DCA025A75}" destId="{2740EA5F-1D59-454E-95AF-BCE530D18082}" srcOrd="2" destOrd="0" presId="urn:microsoft.com/office/officeart/2018/2/layout/IconVerticalSolidList"/>
    <dgm:cxn modelId="{740DF893-B25F-4E33-A102-665FC4CD9DA6}" type="presParOf" srcId="{2F312719-A0E1-4DCE-BBE9-7A1DCA025A75}" destId="{CB645964-2924-416E-80E8-0CC928BCE34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85C5D6-5545-45E9-B9F0-1713C99E209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6F060B-20C8-4C6C-B586-EBCE50B25D58}">
      <dgm:prSet/>
      <dgm:spPr/>
      <dgm:t>
        <a:bodyPr/>
        <a:lstStyle/>
        <a:p>
          <a:pPr>
            <a:lnSpc>
              <a:spcPct val="100000"/>
            </a:lnSpc>
          </a:pPr>
          <a:r>
            <a:rPr lang="en-US"/>
            <a:t>Make use of Mobile Net V2 to develop a model for classification of the required item.</a:t>
          </a:r>
        </a:p>
      </dgm:t>
    </dgm:pt>
    <dgm:pt modelId="{9D03C221-3D2E-466B-9836-03C145096BE9}" type="parTrans" cxnId="{96643B27-D811-40F1-A4B4-D934E2D162F0}">
      <dgm:prSet/>
      <dgm:spPr/>
      <dgm:t>
        <a:bodyPr/>
        <a:lstStyle/>
        <a:p>
          <a:endParaRPr lang="en-US"/>
        </a:p>
      </dgm:t>
    </dgm:pt>
    <dgm:pt modelId="{A3E5E3F7-E0A4-4DDA-8E70-93AD5A5F4EF1}" type="sibTrans" cxnId="{96643B27-D811-40F1-A4B4-D934E2D162F0}">
      <dgm:prSet/>
      <dgm:spPr/>
      <dgm:t>
        <a:bodyPr/>
        <a:lstStyle/>
        <a:p>
          <a:endParaRPr lang="en-US"/>
        </a:p>
      </dgm:t>
    </dgm:pt>
    <dgm:pt modelId="{164693FC-BC9E-4B8E-8421-DBA61E7B940C}">
      <dgm:prSet/>
      <dgm:spPr/>
      <dgm:t>
        <a:bodyPr/>
        <a:lstStyle/>
        <a:p>
          <a:pPr>
            <a:lnSpc>
              <a:spcPct val="100000"/>
            </a:lnSpc>
          </a:pPr>
          <a:r>
            <a:rPr lang="en-US"/>
            <a:t>Load that model into a mobile where weights can be stored into a protobuf file which can be used for classification of the required items.</a:t>
          </a:r>
        </a:p>
      </dgm:t>
    </dgm:pt>
    <dgm:pt modelId="{5EA7DC8A-0A57-499D-BAE2-75EE8CBCEE04}" type="parTrans" cxnId="{B2B3F674-8699-4419-B59E-4F159B7E7C14}">
      <dgm:prSet/>
      <dgm:spPr/>
      <dgm:t>
        <a:bodyPr/>
        <a:lstStyle/>
        <a:p>
          <a:endParaRPr lang="en-US"/>
        </a:p>
      </dgm:t>
    </dgm:pt>
    <dgm:pt modelId="{F2DF4422-367D-473B-BD23-1A28D93DF070}" type="sibTrans" cxnId="{B2B3F674-8699-4419-B59E-4F159B7E7C14}">
      <dgm:prSet/>
      <dgm:spPr/>
      <dgm:t>
        <a:bodyPr/>
        <a:lstStyle/>
        <a:p>
          <a:endParaRPr lang="en-US"/>
        </a:p>
      </dgm:t>
    </dgm:pt>
    <dgm:pt modelId="{E762E852-B789-4BC5-BD0A-B217013865B4}">
      <dgm:prSet/>
      <dgm:spPr/>
      <dgm:t>
        <a:bodyPr/>
        <a:lstStyle/>
        <a:p>
          <a:pPr>
            <a:lnSpc>
              <a:spcPct val="100000"/>
            </a:lnSpc>
          </a:pPr>
          <a:r>
            <a:rPr lang="en-US"/>
            <a:t>Get weight from load cell of </a:t>
          </a:r>
          <a:r>
            <a:rPr lang="en-IN"/>
            <a:t>arduino </a:t>
          </a:r>
          <a:r>
            <a:rPr lang="en-US"/>
            <a:t>which can then be used to obtain desired cost of each bill.</a:t>
          </a:r>
        </a:p>
      </dgm:t>
    </dgm:pt>
    <dgm:pt modelId="{6F78E6CE-5860-42B9-9599-1ECE44971CB4}" type="parTrans" cxnId="{F5CBF6D7-70F8-45AB-AA5E-02CEA220B387}">
      <dgm:prSet/>
      <dgm:spPr/>
      <dgm:t>
        <a:bodyPr/>
        <a:lstStyle/>
        <a:p>
          <a:endParaRPr lang="en-US"/>
        </a:p>
      </dgm:t>
    </dgm:pt>
    <dgm:pt modelId="{1DA9CE4A-FBC4-4427-A369-1FBECD4AF82F}" type="sibTrans" cxnId="{F5CBF6D7-70F8-45AB-AA5E-02CEA220B387}">
      <dgm:prSet/>
      <dgm:spPr/>
      <dgm:t>
        <a:bodyPr/>
        <a:lstStyle/>
        <a:p>
          <a:endParaRPr lang="en-US"/>
        </a:p>
      </dgm:t>
    </dgm:pt>
    <dgm:pt modelId="{E801C272-32C3-4E72-93E8-9A52440E00B6}">
      <dgm:prSet/>
      <dgm:spPr/>
      <dgm:t>
        <a:bodyPr/>
        <a:lstStyle/>
        <a:p>
          <a:pPr>
            <a:lnSpc>
              <a:spcPct val="100000"/>
            </a:lnSpc>
          </a:pPr>
          <a:r>
            <a:rPr lang="en-US"/>
            <a:t>Generate the bill finally. </a:t>
          </a:r>
        </a:p>
      </dgm:t>
    </dgm:pt>
    <dgm:pt modelId="{8938A052-38C4-49C5-8D47-6069E1F85193}" type="parTrans" cxnId="{A4EC046E-0EE2-467E-935B-ADA55E43FFB9}">
      <dgm:prSet/>
      <dgm:spPr/>
      <dgm:t>
        <a:bodyPr/>
        <a:lstStyle/>
        <a:p>
          <a:endParaRPr lang="en-US"/>
        </a:p>
      </dgm:t>
    </dgm:pt>
    <dgm:pt modelId="{36A64290-DEB3-47D3-8B48-3C73071E2EC5}" type="sibTrans" cxnId="{A4EC046E-0EE2-467E-935B-ADA55E43FFB9}">
      <dgm:prSet/>
      <dgm:spPr/>
      <dgm:t>
        <a:bodyPr/>
        <a:lstStyle/>
        <a:p>
          <a:endParaRPr lang="en-US"/>
        </a:p>
      </dgm:t>
    </dgm:pt>
    <dgm:pt modelId="{7C61CD27-B05B-4FFE-92ED-A2008C23A40E}" type="pres">
      <dgm:prSet presAssocID="{4D85C5D6-5545-45E9-B9F0-1713C99E2097}" presName="root" presStyleCnt="0">
        <dgm:presLayoutVars>
          <dgm:dir/>
          <dgm:resizeHandles val="exact"/>
        </dgm:presLayoutVars>
      </dgm:prSet>
      <dgm:spPr/>
    </dgm:pt>
    <dgm:pt modelId="{563399FE-412E-46DA-8197-0C5429B0A866}" type="pres">
      <dgm:prSet presAssocID="{836F060B-20C8-4C6C-B586-EBCE50B25D58}" presName="compNode" presStyleCnt="0"/>
      <dgm:spPr/>
    </dgm:pt>
    <dgm:pt modelId="{6F9A1483-B499-416D-8977-14B70BF069F3}" type="pres">
      <dgm:prSet presAssocID="{836F060B-20C8-4C6C-B586-EBCE50B25D58}" presName="bgRect" presStyleLbl="bgShp" presStyleIdx="0" presStyleCnt="4"/>
      <dgm:spPr/>
    </dgm:pt>
    <dgm:pt modelId="{1F8466B1-0AAE-4FDD-918E-9072E8E3D806}" type="pres">
      <dgm:prSet presAssocID="{836F060B-20C8-4C6C-B586-EBCE50B25D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B9F67C89-8D67-4685-A97B-A541A2C079B9}" type="pres">
      <dgm:prSet presAssocID="{836F060B-20C8-4C6C-B586-EBCE50B25D58}" presName="spaceRect" presStyleCnt="0"/>
      <dgm:spPr/>
    </dgm:pt>
    <dgm:pt modelId="{9B91837D-78D5-4166-B8EA-5630C1E7D6F0}" type="pres">
      <dgm:prSet presAssocID="{836F060B-20C8-4C6C-B586-EBCE50B25D58}" presName="parTx" presStyleLbl="revTx" presStyleIdx="0" presStyleCnt="4">
        <dgm:presLayoutVars>
          <dgm:chMax val="0"/>
          <dgm:chPref val="0"/>
        </dgm:presLayoutVars>
      </dgm:prSet>
      <dgm:spPr/>
    </dgm:pt>
    <dgm:pt modelId="{32ABA88D-A417-4EF1-AA3E-4ED4C6008C3C}" type="pres">
      <dgm:prSet presAssocID="{A3E5E3F7-E0A4-4DDA-8E70-93AD5A5F4EF1}" presName="sibTrans" presStyleCnt="0"/>
      <dgm:spPr/>
    </dgm:pt>
    <dgm:pt modelId="{7A3E29C1-ACD9-47F5-A6E0-B6DE695C71CF}" type="pres">
      <dgm:prSet presAssocID="{164693FC-BC9E-4B8E-8421-DBA61E7B940C}" presName="compNode" presStyleCnt="0"/>
      <dgm:spPr/>
    </dgm:pt>
    <dgm:pt modelId="{8085405D-DFCF-4821-8E26-51E032C87D6D}" type="pres">
      <dgm:prSet presAssocID="{164693FC-BC9E-4B8E-8421-DBA61E7B940C}" presName="bgRect" presStyleLbl="bgShp" presStyleIdx="1" presStyleCnt="4"/>
      <dgm:spPr/>
    </dgm:pt>
    <dgm:pt modelId="{7FEDBAA7-5742-40F0-BB81-7D86CFEDF3C3}" type="pres">
      <dgm:prSet presAssocID="{164693FC-BC9E-4B8E-8421-DBA61E7B94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F19FCCF2-4251-4367-B2F8-088DFF5E06AE}" type="pres">
      <dgm:prSet presAssocID="{164693FC-BC9E-4B8E-8421-DBA61E7B940C}" presName="spaceRect" presStyleCnt="0"/>
      <dgm:spPr/>
    </dgm:pt>
    <dgm:pt modelId="{2AD4C337-7E91-4A19-9447-4E33A0DC81D3}" type="pres">
      <dgm:prSet presAssocID="{164693FC-BC9E-4B8E-8421-DBA61E7B940C}" presName="parTx" presStyleLbl="revTx" presStyleIdx="1" presStyleCnt="4">
        <dgm:presLayoutVars>
          <dgm:chMax val="0"/>
          <dgm:chPref val="0"/>
        </dgm:presLayoutVars>
      </dgm:prSet>
      <dgm:spPr/>
    </dgm:pt>
    <dgm:pt modelId="{2CB4B76D-BF9C-4C4D-A17A-4E702F446591}" type="pres">
      <dgm:prSet presAssocID="{F2DF4422-367D-473B-BD23-1A28D93DF070}" presName="sibTrans" presStyleCnt="0"/>
      <dgm:spPr/>
    </dgm:pt>
    <dgm:pt modelId="{A29E738D-1C6A-4888-A874-86E159A2B712}" type="pres">
      <dgm:prSet presAssocID="{E762E852-B789-4BC5-BD0A-B217013865B4}" presName="compNode" presStyleCnt="0"/>
      <dgm:spPr/>
    </dgm:pt>
    <dgm:pt modelId="{E7498EC6-055D-47E6-AD33-E87E09B00A10}" type="pres">
      <dgm:prSet presAssocID="{E762E852-B789-4BC5-BD0A-B217013865B4}" presName="bgRect" presStyleLbl="bgShp" presStyleIdx="2" presStyleCnt="4"/>
      <dgm:spPr/>
    </dgm:pt>
    <dgm:pt modelId="{628E2EAC-65D7-43BF-B301-077A85FF1CBC}" type="pres">
      <dgm:prSet presAssocID="{E762E852-B789-4BC5-BD0A-B217013865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C07CB68B-2290-4BCF-B3BC-0244FE0F9DB4}" type="pres">
      <dgm:prSet presAssocID="{E762E852-B789-4BC5-BD0A-B217013865B4}" presName="spaceRect" presStyleCnt="0"/>
      <dgm:spPr/>
    </dgm:pt>
    <dgm:pt modelId="{1815B416-E6E0-4730-96BD-50352124228A}" type="pres">
      <dgm:prSet presAssocID="{E762E852-B789-4BC5-BD0A-B217013865B4}" presName="parTx" presStyleLbl="revTx" presStyleIdx="2" presStyleCnt="4">
        <dgm:presLayoutVars>
          <dgm:chMax val="0"/>
          <dgm:chPref val="0"/>
        </dgm:presLayoutVars>
      </dgm:prSet>
      <dgm:spPr/>
    </dgm:pt>
    <dgm:pt modelId="{ED8817F2-4BB9-4CDE-A9FE-794D38114C3F}" type="pres">
      <dgm:prSet presAssocID="{1DA9CE4A-FBC4-4427-A369-1FBECD4AF82F}" presName="sibTrans" presStyleCnt="0"/>
      <dgm:spPr/>
    </dgm:pt>
    <dgm:pt modelId="{425BAF0B-AADD-4C52-983D-E131BF1C831D}" type="pres">
      <dgm:prSet presAssocID="{E801C272-32C3-4E72-93E8-9A52440E00B6}" presName="compNode" presStyleCnt="0"/>
      <dgm:spPr/>
    </dgm:pt>
    <dgm:pt modelId="{61A8094F-2339-454C-9482-C10BF87C0420}" type="pres">
      <dgm:prSet presAssocID="{E801C272-32C3-4E72-93E8-9A52440E00B6}" presName="bgRect" presStyleLbl="bgShp" presStyleIdx="3" presStyleCnt="4"/>
      <dgm:spPr/>
    </dgm:pt>
    <dgm:pt modelId="{6C01E408-7D52-46B7-A801-C1E192940209}" type="pres">
      <dgm:prSet presAssocID="{E801C272-32C3-4E72-93E8-9A52440E00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Yuan"/>
        </a:ext>
      </dgm:extLst>
    </dgm:pt>
    <dgm:pt modelId="{16B4D49F-5CA3-4594-8BDC-760F7295675B}" type="pres">
      <dgm:prSet presAssocID="{E801C272-32C3-4E72-93E8-9A52440E00B6}" presName="spaceRect" presStyleCnt="0"/>
      <dgm:spPr/>
    </dgm:pt>
    <dgm:pt modelId="{49062537-C983-495F-92C4-D410B682E9DA}" type="pres">
      <dgm:prSet presAssocID="{E801C272-32C3-4E72-93E8-9A52440E00B6}" presName="parTx" presStyleLbl="revTx" presStyleIdx="3" presStyleCnt="4">
        <dgm:presLayoutVars>
          <dgm:chMax val="0"/>
          <dgm:chPref val="0"/>
        </dgm:presLayoutVars>
      </dgm:prSet>
      <dgm:spPr/>
    </dgm:pt>
  </dgm:ptLst>
  <dgm:cxnLst>
    <dgm:cxn modelId="{7BE8F310-C7F6-4C49-8853-AAEC2A29112E}" type="presOf" srcId="{E801C272-32C3-4E72-93E8-9A52440E00B6}" destId="{49062537-C983-495F-92C4-D410B682E9DA}" srcOrd="0" destOrd="0" presId="urn:microsoft.com/office/officeart/2018/2/layout/IconVerticalSolidList"/>
    <dgm:cxn modelId="{BCBE6812-38D6-4F04-A92A-64B1E5DB01FD}" type="presOf" srcId="{164693FC-BC9E-4B8E-8421-DBA61E7B940C}" destId="{2AD4C337-7E91-4A19-9447-4E33A0DC81D3}" srcOrd="0" destOrd="0" presId="urn:microsoft.com/office/officeart/2018/2/layout/IconVerticalSolidList"/>
    <dgm:cxn modelId="{96643B27-D811-40F1-A4B4-D934E2D162F0}" srcId="{4D85C5D6-5545-45E9-B9F0-1713C99E2097}" destId="{836F060B-20C8-4C6C-B586-EBCE50B25D58}" srcOrd="0" destOrd="0" parTransId="{9D03C221-3D2E-466B-9836-03C145096BE9}" sibTransId="{A3E5E3F7-E0A4-4DDA-8E70-93AD5A5F4EF1}"/>
    <dgm:cxn modelId="{18A11B33-24F7-424F-8D36-8CECD1FBEA3C}" type="presOf" srcId="{4D85C5D6-5545-45E9-B9F0-1713C99E2097}" destId="{7C61CD27-B05B-4FFE-92ED-A2008C23A40E}" srcOrd="0" destOrd="0" presId="urn:microsoft.com/office/officeart/2018/2/layout/IconVerticalSolidList"/>
    <dgm:cxn modelId="{A4EC046E-0EE2-467E-935B-ADA55E43FFB9}" srcId="{4D85C5D6-5545-45E9-B9F0-1713C99E2097}" destId="{E801C272-32C3-4E72-93E8-9A52440E00B6}" srcOrd="3" destOrd="0" parTransId="{8938A052-38C4-49C5-8D47-6069E1F85193}" sibTransId="{36A64290-DEB3-47D3-8B48-3C73071E2EC5}"/>
    <dgm:cxn modelId="{B2B3F674-8699-4419-B59E-4F159B7E7C14}" srcId="{4D85C5D6-5545-45E9-B9F0-1713C99E2097}" destId="{164693FC-BC9E-4B8E-8421-DBA61E7B940C}" srcOrd="1" destOrd="0" parTransId="{5EA7DC8A-0A57-499D-BAE2-75EE8CBCEE04}" sibTransId="{F2DF4422-367D-473B-BD23-1A28D93DF070}"/>
    <dgm:cxn modelId="{20B85F5A-E7A1-48A8-BD6D-717B16621BAB}" type="presOf" srcId="{836F060B-20C8-4C6C-B586-EBCE50B25D58}" destId="{9B91837D-78D5-4166-B8EA-5630C1E7D6F0}" srcOrd="0" destOrd="0" presId="urn:microsoft.com/office/officeart/2018/2/layout/IconVerticalSolidList"/>
    <dgm:cxn modelId="{1BA85A94-903D-47E1-9E4B-DF3A06460D77}" type="presOf" srcId="{E762E852-B789-4BC5-BD0A-B217013865B4}" destId="{1815B416-E6E0-4730-96BD-50352124228A}" srcOrd="0" destOrd="0" presId="urn:microsoft.com/office/officeart/2018/2/layout/IconVerticalSolidList"/>
    <dgm:cxn modelId="{F5CBF6D7-70F8-45AB-AA5E-02CEA220B387}" srcId="{4D85C5D6-5545-45E9-B9F0-1713C99E2097}" destId="{E762E852-B789-4BC5-BD0A-B217013865B4}" srcOrd="2" destOrd="0" parTransId="{6F78E6CE-5860-42B9-9599-1ECE44971CB4}" sibTransId="{1DA9CE4A-FBC4-4427-A369-1FBECD4AF82F}"/>
    <dgm:cxn modelId="{AABD2FA3-CC2F-44B5-A170-67110CFCA161}" type="presParOf" srcId="{7C61CD27-B05B-4FFE-92ED-A2008C23A40E}" destId="{563399FE-412E-46DA-8197-0C5429B0A866}" srcOrd="0" destOrd="0" presId="urn:microsoft.com/office/officeart/2018/2/layout/IconVerticalSolidList"/>
    <dgm:cxn modelId="{A83F8329-A8B9-4A0E-B403-BE3CB3A2FACD}" type="presParOf" srcId="{563399FE-412E-46DA-8197-0C5429B0A866}" destId="{6F9A1483-B499-416D-8977-14B70BF069F3}" srcOrd="0" destOrd="0" presId="urn:microsoft.com/office/officeart/2018/2/layout/IconVerticalSolidList"/>
    <dgm:cxn modelId="{4CC7DBAC-5F4B-45B2-9017-374E563A07D7}" type="presParOf" srcId="{563399FE-412E-46DA-8197-0C5429B0A866}" destId="{1F8466B1-0AAE-4FDD-918E-9072E8E3D806}" srcOrd="1" destOrd="0" presId="urn:microsoft.com/office/officeart/2018/2/layout/IconVerticalSolidList"/>
    <dgm:cxn modelId="{8E46070F-8962-4B24-A3E7-DF9E68B4D8C3}" type="presParOf" srcId="{563399FE-412E-46DA-8197-0C5429B0A866}" destId="{B9F67C89-8D67-4685-A97B-A541A2C079B9}" srcOrd="2" destOrd="0" presId="urn:microsoft.com/office/officeart/2018/2/layout/IconVerticalSolidList"/>
    <dgm:cxn modelId="{CA5065E5-190A-4469-8E90-B9F79EF02401}" type="presParOf" srcId="{563399FE-412E-46DA-8197-0C5429B0A866}" destId="{9B91837D-78D5-4166-B8EA-5630C1E7D6F0}" srcOrd="3" destOrd="0" presId="urn:microsoft.com/office/officeart/2018/2/layout/IconVerticalSolidList"/>
    <dgm:cxn modelId="{E3027F50-E52B-4DBE-91D7-D23A7C9B17E4}" type="presParOf" srcId="{7C61CD27-B05B-4FFE-92ED-A2008C23A40E}" destId="{32ABA88D-A417-4EF1-AA3E-4ED4C6008C3C}" srcOrd="1" destOrd="0" presId="urn:microsoft.com/office/officeart/2018/2/layout/IconVerticalSolidList"/>
    <dgm:cxn modelId="{AA655E3C-4AB5-47ED-B581-4D2F4DB8E3B7}" type="presParOf" srcId="{7C61CD27-B05B-4FFE-92ED-A2008C23A40E}" destId="{7A3E29C1-ACD9-47F5-A6E0-B6DE695C71CF}" srcOrd="2" destOrd="0" presId="urn:microsoft.com/office/officeart/2018/2/layout/IconVerticalSolidList"/>
    <dgm:cxn modelId="{89603D5B-05A3-4D87-A89E-10F97297A788}" type="presParOf" srcId="{7A3E29C1-ACD9-47F5-A6E0-B6DE695C71CF}" destId="{8085405D-DFCF-4821-8E26-51E032C87D6D}" srcOrd="0" destOrd="0" presId="urn:microsoft.com/office/officeart/2018/2/layout/IconVerticalSolidList"/>
    <dgm:cxn modelId="{3FEF9139-4152-4ECF-81C5-539ADDED82D9}" type="presParOf" srcId="{7A3E29C1-ACD9-47F5-A6E0-B6DE695C71CF}" destId="{7FEDBAA7-5742-40F0-BB81-7D86CFEDF3C3}" srcOrd="1" destOrd="0" presId="urn:microsoft.com/office/officeart/2018/2/layout/IconVerticalSolidList"/>
    <dgm:cxn modelId="{BB25E495-4B17-4151-9514-9098F8F80538}" type="presParOf" srcId="{7A3E29C1-ACD9-47F5-A6E0-B6DE695C71CF}" destId="{F19FCCF2-4251-4367-B2F8-088DFF5E06AE}" srcOrd="2" destOrd="0" presId="urn:microsoft.com/office/officeart/2018/2/layout/IconVerticalSolidList"/>
    <dgm:cxn modelId="{2931A988-5718-4CEE-A91F-52822ADA7D95}" type="presParOf" srcId="{7A3E29C1-ACD9-47F5-A6E0-B6DE695C71CF}" destId="{2AD4C337-7E91-4A19-9447-4E33A0DC81D3}" srcOrd="3" destOrd="0" presId="urn:microsoft.com/office/officeart/2018/2/layout/IconVerticalSolidList"/>
    <dgm:cxn modelId="{C3C2E129-4310-4FA2-B316-DAFFB1A9669A}" type="presParOf" srcId="{7C61CD27-B05B-4FFE-92ED-A2008C23A40E}" destId="{2CB4B76D-BF9C-4C4D-A17A-4E702F446591}" srcOrd="3" destOrd="0" presId="urn:microsoft.com/office/officeart/2018/2/layout/IconVerticalSolidList"/>
    <dgm:cxn modelId="{6814210F-26F0-44FF-83EA-6C4B5C25EEA5}" type="presParOf" srcId="{7C61CD27-B05B-4FFE-92ED-A2008C23A40E}" destId="{A29E738D-1C6A-4888-A874-86E159A2B712}" srcOrd="4" destOrd="0" presId="urn:microsoft.com/office/officeart/2018/2/layout/IconVerticalSolidList"/>
    <dgm:cxn modelId="{9F7D958D-633B-463A-8B50-C268AF2E7236}" type="presParOf" srcId="{A29E738D-1C6A-4888-A874-86E159A2B712}" destId="{E7498EC6-055D-47E6-AD33-E87E09B00A10}" srcOrd="0" destOrd="0" presId="urn:microsoft.com/office/officeart/2018/2/layout/IconVerticalSolidList"/>
    <dgm:cxn modelId="{F7A6F873-078C-4BC7-B6D1-C60DAE6E8F11}" type="presParOf" srcId="{A29E738D-1C6A-4888-A874-86E159A2B712}" destId="{628E2EAC-65D7-43BF-B301-077A85FF1CBC}" srcOrd="1" destOrd="0" presId="urn:microsoft.com/office/officeart/2018/2/layout/IconVerticalSolidList"/>
    <dgm:cxn modelId="{35B4DB7A-34FB-42E9-BCAE-F0CCC037E0E5}" type="presParOf" srcId="{A29E738D-1C6A-4888-A874-86E159A2B712}" destId="{C07CB68B-2290-4BCF-B3BC-0244FE0F9DB4}" srcOrd="2" destOrd="0" presId="urn:microsoft.com/office/officeart/2018/2/layout/IconVerticalSolidList"/>
    <dgm:cxn modelId="{4D79BC85-DFB3-49D0-8753-24CE178AFBA1}" type="presParOf" srcId="{A29E738D-1C6A-4888-A874-86E159A2B712}" destId="{1815B416-E6E0-4730-96BD-50352124228A}" srcOrd="3" destOrd="0" presId="urn:microsoft.com/office/officeart/2018/2/layout/IconVerticalSolidList"/>
    <dgm:cxn modelId="{9629E360-1138-4FC3-9CC5-11271F17F924}" type="presParOf" srcId="{7C61CD27-B05B-4FFE-92ED-A2008C23A40E}" destId="{ED8817F2-4BB9-4CDE-A9FE-794D38114C3F}" srcOrd="5" destOrd="0" presId="urn:microsoft.com/office/officeart/2018/2/layout/IconVerticalSolidList"/>
    <dgm:cxn modelId="{3177D595-CB06-4ECD-9217-FA7E06447E16}" type="presParOf" srcId="{7C61CD27-B05B-4FFE-92ED-A2008C23A40E}" destId="{425BAF0B-AADD-4C52-983D-E131BF1C831D}" srcOrd="6" destOrd="0" presId="urn:microsoft.com/office/officeart/2018/2/layout/IconVerticalSolidList"/>
    <dgm:cxn modelId="{CA3CF563-F12E-439B-BBC0-43EE48B56E10}" type="presParOf" srcId="{425BAF0B-AADD-4C52-983D-E131BF1C831D}" destId="{61A8094F-2339-454C-9482-C10BF87C0420}" srcOrd="0" destOrd="0" presId="urn:microsoft.com/office/officeart/2018/2/layout/IconVerticalSolidList"/>
    <dgm:cxn modelId="{707C2F93-477B-4434-8D54-360DCF748077}" type="presParOf" srcId="{425BAF0B-AADD-4C52-983D-E131BF1C831D}" destId="{6C01E408-7D52-46B7-A801-C1E192940209}" srcOrd="1" destOrd="0" presId="urn:microsoft.com/office/officeart/2018/2/layout/IconVerticalSolidList"/>
    <dgm:cxn modelId="{D4C8818F-57B3-4304-B8F3-3EBFDEE41F35}" type="presParOf" srcId="{425BAF0B-AADD-4C52-983D-E131BF1C831D}" destId="{16B4D49F-5CA3-4594-8BDC-760F7295675B}" srcOrd="2" destOrd="0" presId="urn:microsoft.com/office/officeart/2018/2/layout/IconVerticalSolidList"/>
    <dgm:cxn modelId="{2904A0F3-A30A-470B-93C9-D8B80AA6F531}" type="presParOf" srcId="{425BAF0B-AADD-4C52-983D-E131BF1C831D}" destId="{49062537-C983-495F-92C4-D410B682E9D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E96EC-677F-42FE-94BC-B3053B5DF6C2}">
      <dsp:nvSpPr>
        <dsp:cNvPr id="0" name=""/>
        <dsp:cNvSpPr/>
      </dsp:nvSpPr>
      <dsp:spPr>
        <a:xfrm>
          <a:off x="-4523507" y="-693758"/>
          <a:ext cx="5389604" cy="5389604"/>
        </a:xfrm>
        <a:prstGeom prst="blockArc">
          <a:avLst>
            <a:gd name="adj1" fmla="val 18900000"/>
            <a:gd name="adj2" fmla="val 2700000"/>
            <a:gd name="adj3" fmla="val 401"/>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CEFDB8-1C2A-4F9E-B112-694B647E6E0B}">
      <dsp:nvSpPr>
        <dsp:cNvPr id="0" name=""/>
        <dsp:cNvSpPr/>
      </dsp:nvSpPr>
      <dsp:spPr>
        <a:xfrm>
          <a:off x="280746" y="181934"/>
          <a:ext cx="9343225" cy="36370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Abstract </a:t>
          </a:r>
        </a:p>
      </dsp:txBody>
      <dsp:txXfrm>
        <a:off x="280746" y="181934"/>
        <a:ext cx="9343225" cy="363709"/>
      </dsp:txXfrm>
    </dsp:sp>
    <dsp:sp modelId="{C36D2200-33F7-4B78-9B41-D154D0CE8069}">
      <dsp:nvSpPr>
        <dsp:cNvPr id="0" name=""/>
        <dsp:cNvSpPr/>
      </dsp:nvSpPr>
      <dsp:spPr>
        <a:xfrm>
          <a:off x="53427" y="136471"/>
          <a:ext cx="454637" cy="454637"/>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253E3-FCDC-4BC0-87FE-F5B3F66A6A16}">
      <dsp:nvSpPr>
        <dsp:cNvPr id="0" name=""/>
        <dsp:cNvSpPr/>
      </dsp:nvSpPr>
      <dsp:spPr>
        <a:xfrm>
          <a:off x="610118" y="727819"/>
          <a:ext cx="9013853" cy="36370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Summary of Literature Survey</a:t>
          </a:r>
        </a:p>
      </dsp:txBody>
      <dsp:txXfrm>
        <a:off x="610118" y="727819"/>
        <a:ext cx="9013853" cy="363709"/>
      </dsp:txXfrm>
    </dsp:sp>
    <dsp:sp modelId="{FADAAEA7-965A-4F50-8F26-0DF523F6B2F0}">
      <dsp:nvSpPr>
        <dsp:cNvPr id="0" name=""/>
        <dsp:cNvSpPr/>
      </dsp:nvSpPr>
      <dsp:spPr>
        <a:xfrm>
          <a:off x="382799" y="682355"/>
          <a:ext cx="454637" cy="454637"/>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C40237-36B5-4DB2-B6EE-2EDF9F1014F6}">
      <dsp:nvSpPr>
        <dsp:cNvPr id="0" name=""/>
        <dsp:cNvSpPr/>
      </dsp:nvSpPr>
      <dsp:spPr>
        <a:xfrm>
          <a:off x="790612" y="1273303"/>
          <a:ext cx="8833359" cy="36370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Suggestions from Review – 2</a:t>
          </a:r>
        </a:p>
      </dsp:txBody>
      <dsp:txXfrm>
        <a:off x="790612" y="1273303"/>
        <a:ext cx="8833359" cy="363709"/>
      </dsp:txXfrm>
    </dsp:sp>
    <dsp:sp modelId="{BF024912-C2AE-4CBA-82B3-DC3D2E664A70}">
      <dsp:nvSpPr>
        <dsp:cNvPr id="0" name=""/>
        <dsp:cNvSpPr/>
      </dsp:nvSpPr>
      <dsp:spPr>
        <a:xfrm>
          <a:off x="563293" y="1227840"/>
          <a:ext cx="454637" cy="454637"/>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103FC-9E2C-42AB-A3B1-E03B4E5BEA64}">
      <dsp:nvSpPr>
        <dsp:cNvPr id="0" name=""/>
        <dsp:cNvSpPr/>
      </dsp:nvSpPr>
      <dsp:spPr>
        <a:xfrm>
          <a:off x="848242" y="1819188"/>
          <a:ext cx="8775729" cy="36370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Proposed Methodology / Design Approach</a:t>
          </a:r>
        </a:p>
      </dsp:txBody>
      <dsp:txXfrm>
        <a:off x="848242" y="1819188"/>
        <a:ext cx="8775729" cy="363709"/>
      </dsp:txXfrm>
    </dsp:sp>
    <dsp:sp modelId="{3219A3B0-F717-46FC-8FE7-F8712EE19702}">
      <dsp:nvSpPr>
        <dsp:cNvPr id="0" name=""/>
        <dsp:cNvSpPr/>
      </dsp:nvSpPr>
      <dsp:spPr>
        <a:xfrm>
          <a:off x="620923" y="1773724"/>
          <a:ext cx="454637" cy="454637"/>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1FA7F9-A61F-49F5-8CDE-529AD803EFF2}">
      <dsp:nvSpPr>
        <dsp:cNvPr id="0" name=""/>
        <dsp:cNvSpPr/>
      </dsp:nvSpPr>
      <dsp:spPr>
        <a:xfrm>
          <a:off x="790612" y="2365073"/>
          <a:ext cx="8833359" cy="36370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Architecture</a:t>
          </a:r>
        </a:p>
      </dsp:txBody>
      <dsp:txXfrm>
        <a:off x="790612" y="2365073"/>
        <a:ext cx="8833359" cy="363709"/>
      </dsp:txXfrm>
    </dsp:sp>
    <dsp:sp modelId="{B12D2C1B-DD7F-493E-804B-C1F0CFD3501B}">
      <dsp:nvSpPr>
        <dsp:cNvPr id="0" name=""/>
        <dsp:cNvSpPr/>
      </dsp:nvSpPr>
      <dsp:spPr>
        <a:xfrm>
          <a:off x="563293" y="2319609"/>
          <a:ext cx="454637" cy="454637"/>
        </a:xfrm>
        <a:prstGeom prst="ellipse">
          <a:avLst/>
        </a:prstGeom>
        <a:solidFill>
          <a:schemeClr val="lt1">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30215-F65E-4D7A-B0AB-169A2907D007}">
      <dsp:nvSpPr>
        <dsp:cNvPr id="0" name=""/>
        <dsp:cNvSpPr/>
      </dsp:nvSpPr>
      <dsp:spPr>
        <a:xfrm>
          <a:off x="610118" y="2910557"/>
          <a:ext cx="9013853" cy="36370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Design Description</a:t>
          </a:r>
        </a:p>
      </dsp:txBody>
      <dsp:txXfrm>
        <a:off x="610118" y="2910557"/>
        <a:ext cx="9013853" cy="363709"/>
      </dsp:txXfrm>
    </dsp:sp>
    <dsp:sp modelId="{8E5CD23E-89BD-460C-8EDB-84352B91F8A0}">
      <dsp:nvSpPr>
        <dsp:cNvPr id="0" name=""/>
        <dsp:cNvSpPr/>
      </dsp:nvSpPr>
      <dsp:spPr>
        <a:xfrm>
          <a:off x="382799" y="2865094"/>
          <a:ext cx="454637" cy="454637"/>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721038-CD95-4A46-8E4F-C1A3F4E36E4A}">
      <dsp:nvSpPr>
        <dsp:cNvPr id="0" name=""/>
        <dsp:cNvSpPr/>
      </dsp:nvSpPr>
      <dsp:spPr>
        <a:xfrm>
          <a:off x="280746" y="3456442"/>
          <a:ext cx="9343225" cy="36370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69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Technologies Used</a:t>
          </a:r>
        </a:p>
      </dsp:txBody>
      <dsp:txXfrm>
        <a:off x="280746" y="3456442"/>
        <a:ext cx="9343225" cy="363709"/>
      </dsp:txXfrm>
    </dsp:sp>
    <dsp:sp modelId="{311EC948-9B49-4CB2-8BDD-BD5C700E4B70}">
      <dsp:nvSpPr>
        <dsp:cNvPr id="0" name=""/>
        <dsp:cNvSpPr/>
      </dsp:nvSpPr>
      <dsp:spPr>
        <a:xfrm>
          <a:off x="53427" y="3410978"/>
          <a:ext cx="454637" cy="454637"/>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685BE-177A-40E2-995B-E6C090F50097}">
      <dsp:nvSpPr>
        <dsp:cNvPr id="0" name=""/>
        <dsp:cNvSpPr/>
      </dsp:nvSpPr>
      <dsp:spPr>
        <a:xfrm>
          <a:off x="0" y="607"/>
          <a:ext cx="7848601" cy="1420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E3496-0B82-43F1-BDC2-DC6F4D0DECC6}">
      <dsp:nvSpPr>
        <dsp:cNvPr id="0" name=""/>
        <dsp:cNvSpPr/>
      </dsp:nvSpPr>
      <dsp:spPr>
        <a:xfrm>
          <a:off x="429828" y="320314"/>
          <a:ext cx="781505" cy="781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51D33E-48E6-4942-833F-3CEAB6856B87}">
      <dsp:nvSpPr>
        <dsp:cNvPr id="0" name=""/>
        <dsp:cNvSpPr/>
      </dsp:nvSpPr>
      <dsp:spPr>
        <a:xfrm>
          <a:off x="1641161" y="607"/>
          <a:ext cx="6207439" cy="14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1" tIns="150381" rIns="150381" bIns="150381" numCol="1" spcCol="1270" anchor="ctr" anchorCtr="0">
          <a:noAutofit/>
        </a:bodyPr>
        <a:lstStyle/>
        <a:p>
          <a:pPr marL="0" lvl="0" indent="0" algn="l" defTabSz="889000">
            <a:lnSpc>
              <a:spcPct val="100000"/>
            </a:lnSpc>
            <a:spcBef>
              <a:spcPct val="0"/>
            </a:spcBef>
            <a:spcAft>
              <a:spcPct val="35000"/>
            </a:spcAft>
            <a:buNone/>
          </a:pPr>
          <a:r>
            <a:rPr lang="en-US" sz="2000" kern="1200"/>
            <a:t>•Standing in long queues is time consuming and  tedious.</a:t>
          </a:r>
        </a:p>
      </dsp:txBody>
      <dsp:txXfrm>
        <a:off x="1641161" y="607"/>
        <a:ext cx="6207439" cy="1420919"/>
      </dsp:txXfrm>
    </dsp:sp>
    <dsp:sp modelId="{FBFD1EC7-D245-403A-8C48-B7ED5A7AFE2A}">
      <dsp:nvSpPr>
        <dsp:cNvPr id="0" name=""/>
        <dsp:cNvSpPr/>
      </dsp:nvSpPr>
      <dsp:spPr>
        <a:xfrm>
          <a:off x="0" y="1776755"/>
          <a:ext cx="7848601" cy="1420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C6DC5-DDC7-43E8-B807-1388DCAB6A92}">
      <dsp:nvSpPr>
        <dsp:cNvPr id="0" name=""/>
        <dsp:cNvSpPr/>
      </dsp:nvSpPr>
      <dsp:spPr>
        <a:xfrm>
          <a:off x="429828" y="2096462"/>
          <a:ext cx="781505" cy="781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0D0914-9EC7-4881-810B-854D16C73C22}">
      <dsp:nvSpPr>
        <dsp:cNvPr id="0" name=""/>
        <dsp:cNvSpPr/>
      </dsp:nvSpPr>
      <dsp:spPr>
        <a:xfrm>
          <a:off x="1641161" y="1776755"/>
          <a:ext cx="6207439" cy="14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1" tIns="150381" rIns="150381" bIns="150381" numCol="1" spcCol="1270" anchor="ctr" anchorCtr="0">
          <a:noAutofit/>
        </a:bodyPr>
        <a:lstStyle/>
        <a:p>
          <a:pPr marL="0" lvl="0" indent="0" algn="l" defTabSz="889000">
            <a:lnSpc>
              <a:spcPct val="100000"/>
            </a:lnSpc>
            <a:spcBef>
              <a:spcPct val="0"/>
            </a:spcBef>
            <a:spcAft>
              <a:spcPct val="35000"/>
            </a:spcAft>
            <a:buNone/>
          </a:pPr>
          <a:r>
            <a:rPr lang="en-US" sz="2000" kern="1200"/>
            <a:t>•This Project aims to design a system that detects and classifies the commodities placed into the shopping cart in a systematic manner using Deep Learning techniques. </a:t>
          </a:r>
        </a:p>
      </dsp:txBody>
      <dsp:txXfrm>
        <a:off x="1641161" y="1776755"/>
        <a:ext cx="6207439" cy="1420919"/>
      </dsp:txXfrm>
    </dsp:sp>
    <dsp:sp modelId="{8FC4C700-6696-4075-AB52-A376E500717E}">
      <dsp:nvSpPr>
        <dsp:cNvPr id="0" name=""/>
        <dsp:cNvSpPr/>
      </dsp:nvSpPr>
      <dsp:spPr>
        <a:xfrm>
          <a:off x="0" y="3552904"/>
          <a:ext cx="7848601" cy="14209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D082F-D001-4542-A51B-5DF48E58AF3E}">
      <dsp:nvSpPr>
        <dsp:cNvPr id="0" name=""/>
        <dsp:cNvSpPr/>
      </dsp:nvSpPr>
      <dsp:spPr>
        <a:xfrm>
          <a:off x="429828" y="3872611"/>
          <a:ext cx="781505" cy="781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B6217-6A03-4109-8894-AEAB06BC8122}">
      <dsp:nvSpPr>
        <dsp:cNvPr id="0" name=""/>
        <dsp:cNvSpPr/>
      </dsp:nvSpPr>
      <dsp:spPr>
        <a:xfrm>
          <a:off x="1641161" y="3552904"/>
          <a:ext cx="6207439" cy="142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81" tIns="150381" rIns="150381" bIns="150381" numCol="1" spcCol="1270" anchor="ctr" anchorCtr="0">
          <a:noAutofit/>
        </a:bodyPr>
        <a:lstStyle/>
        <a:p>
          <a:pPr marL="0" lvl="0" indent="0" algn="l" defTabSz="889000">
            <a:lnSpc>
              <a:spcPct val="100000"/>
            </a:lnSpc>
            <a:spcBef>
              <a:spcPct val="0"/>
            </a:spcBef>
            <a:spcAft>
              <a:spcPct val="35000"/>
            </a:spcAft>
            <a:buNone/>
          </a:pPr>
          <a:r>
            <a:rPr lang="en-US" sz="2000" kern="1200"/>
            <a:t>•This system will add the item when placed into the cart and update the details of the items on the app, finally generating the bill.</a:t>
          </a:r>
        </a:p>
      </dsp:txBody>
      <dsp:txXfrm>
        <a:off x="1641161" y="3552904"/>
        <a:ext cx="6207439" cy="1420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19F26-C672-4EA5-8016-4E086BD90575}">
      <dsp:nvSpPr>
        <dsp:cNvPr id="0" name=""/>
        <dsp:cNvSpPr/>
      </dsp:nvSpPr>
      <dsp:spPr>
        <a:xfrm>
          <a:off x="0" y="581"/>
          <a:ext cx="7004050" cy="13617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611AD-DB6F-4AFC-BEBD-6D55BC3EB326}">
      <dsp:nvSpPr>
        <dsp:cNvPr id="0" name=""/>
        <dsp:cNvSpPr/>
      </dsp:nvSpPr>
      <dsp:spPr>
        <a:xfrm>
          <a:off x="411927" y="306974"/>
          <a:ext cx="748958" cy="7489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8AA1AE-798E-4715-87EE-7376D4EF70FC}">
      <dsp:nvSpPr>
        <dsp:cNvPr id="0" name=""/>
        <dsp:cNvSpPr/>
      </dsp:nvSpPr>
      <dsp:spPr>
        <a:xfrm>
          <a:off x="1572813" y="581"/>
          <a:ext cx="5431236" cy="136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18" tIns="144118" rIns="144118" bIns="144118" numCol="1" spcCol="1270" anchor="ctr" anchorCtr="0">
          <a:noAutofit/>
        </a:bodyPr>
        <a:lstStyle/>
        <a:p>
          <a:pPr marL="0" lvl="0" indent="0" algn="l" defTabSz="977900">
            <a:lnSpc>
              <a:spcPct val="100000"/>
            </a:lnSpc>
            <a:spcBef>
              <a:spcPct val="0"/>
            </a:spcBef>
            <a:spcAft>
              <a:spcPct val="35000"/>
            </a:spcAft>
            <a:buNone/>
          </a:pPr>
          <a:r>
            <a:rPr lang="en-US" sz="2200" kern="1200" baseline="30000"/>
            <a:t>[4]</a:t>
          </a:r>
          <a:r>
            <a:rPr lang="en-US" sz="2200" kern="1200"/>
            <a:t>Making use of Mobile NetV2 in order to build a transfer learning-based model for fruit classification.</a:t>
          </a:r>
        </a:p>
      </dsp:txBody>
      <dsp:txXfrm>
        <a:off x="1572813" y="581"/>
        <a:ext cx="5431236" cy="1361742"/>
      </dsp:txXfrm>
    </dsp:sp>
    <dsp:sp modelId="{E360A98C-F7ED-48B0-AD6B-91B67BAB799F}">
      <dsp:nvSpPr>
        <dsp:cNvPr id="0" name=""/>
        <dsp:cNvSpPr/>
      </dsp:nvSpPr>
      <dsp:spPr>
        <a:xfrm>
          <a:off x="0" y="1702760"/>
          <a:ext cx="7004050" cy="13617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31B63-8862-4068-8F07-B85CBDE8CB1B}">
      <dsp:nvSpPr>
        <dsp:cNvPr id="0" name=""/>
        <dsp:cNvSpPr/>
      </dsp:nvSpPr>
      <dsp:spPr>
        <a:xfrm>
          <a:off x="411927" y="2009152"/>
          <a:ext cx="748958" cy="7489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67D71-59F2-4F0B-BECA-1F7DD6BEF52A}">
      <dsp:nvSpPr>
        <dsp:cNvPr id="0" name=""/>
        <dsp:cNvSpPr/>
      </dsp:nvSpPr>
      <dsp:spPr>
        <a:xfrm>
          <a:off x="1572813" y="1702760"/>
          <a:ext cx="5431236" cy="136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18" tIns="144118" rIns="144118" bIns="144118" numCol="1" spcCol="1270" anchor="ctr" anchorCtr="0">
          <a:noAutofit/>
        </a:bodyPr>
        <a:lstStyle/>
        <a:p>
          <a:pPr marL="0" lvl="0" indent="0" algn="l" defTabSz="977900">
            <a:lnSpc>
              <a:spcPct val="100000"/>
            </a:lnSpc>
            <a:spcBef>
              <a:spcPct val="0"/>
            </a:spcBef>
            <a:spcAft>
              <a:spcPct val="35000"/>
            </a:spcAft>
            <a:buNone/>
          </a:pPr>
          <a:r>
            <a:rPr lang="en-US" sz="2200" kern="1200" baseline="30000"/>
            <a:t>[1]</a:t>
          </a:r>
          <a:r>
            <a:rPr lang="en-US" sz="2200" kern="1200"/>
            <a:t>Convert the pretrained model into a mobile device compatible file i.e., </a:t>
          </a:r>
          <a:r>
            <a:rPr lang="en-US" sz="2200" kern="1200" err="1"/>
            <a:t>Protobuf</a:t>
          </a:r>
          <a:r>
            <a:rPr lang="en-US" sz="2200" kern="1200"/>
            <a:t> file which is achieved using Dark Flow and OpenCV.</a:t>
          </a:r>
        </a:p>
      </dsp:txBody>
      <dsp:txXfrm>
        <a:off x="1572813" y="1702760"/>
        <a:ext cx="5431236" cy="1361742"/>
      </dsp:txXfrm>
    </dsp:sp>
    <dsp:sp modelId="{848FC3F6-2FBC-4108-8DDA-CBE5FCDB3088}">
      <dsp:nvSpPr>
        <dsp:cNvPr id="0" name=""/>
        <dsp:cNvSpPr/>
      </dsp:nvSpPr>
      <dsp:spPr>
        <a:xfrm>
          <a:off x="0" y="3404939"/>
          <a:ext cx="7004050" cy="13617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808B3-8CBF-4ACC-86C0-511A73B748AF}">
      <dsp:nvSpPr>
        <dsp:cNvPr id="0" name=""/>
        <dsp:cNvSpPr/>
      </dsp:nvSpPr>
      <dsp:spPr>
        <a:xfrm>
          <a:off x="411927" y="3711331"/>
          <a:ext cx="748958" cy="7489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B95BAB-F920-4F43-8BE2-9CC109F70AC8}">
      <dsp:nvSpPr>
        <dsp:cNvPr id="0" name=""/>
        <dsp:cNvSpPr/>
      </dsp:nvSpPr>
      <dsp:spPr>
        <a:xfrm>
          <a:off x="1572813" y="3404939"/>
          <a:ext cx="5431236" cy="136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18" tIns="144118" rIns="144118" bIns="144118" numCol="1" spcCol="1270" anchor="ctr" anchorCtr="0">
          <a:noAutofit/>
        </a:bodyPr>
        <a:lstStyle/>
        <a:p>
          <a:pPr marL="0" lvl="0" indent="0" algn="l" defTabSz="977900">
            <a:lnSpc>
              <a:spcPct val="100000"/>
            </a:lnSpc>
            <a:spcBef>
              <a:spcPct val="0"/>
            </a:spcBef>
            <a:spcAft>
              <a:spcPct val="35000"/>
            </a:spcAft>
            <a:buNone/>
          </a:pPr>
          <a:r>
            <a:rPr lang="en-US" sz="2200" kern="1200" baseline="30000"/>
            <a:t>[1]</a:t>
          </a:r>
          <a:r>
            <a:rPr lang="en-US" sz="2200" kern="1200"/>
            <a:t>Once converted we pass this file to our android studio package where we use Tensor flow module to predict images.</a:t>
          </a:r>
        </a:p>
      </dsp:txBody>
      <dsp:txXfrm>
        <a:off x="1572813" y="3404939"/>
        <a:ext cx="5431236" cy="1361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A7231-3BA3-415F-9476-EE714A2CD88C}">
      <dsp:nvSpPr>
        <dsp:cNvPr id="0" name=""/>
        <dsp:cNvSpPr/>
      </dsp:nvSpPr>
      <dsp:spPr>
        <a:xfrm>
          <a:off x="0" y="278299"/>
          <a:ext cx="7315200" cy="13913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454E8-2F32-4509-BF77-D2F9371441DB}">
      <dsp:nvSpPr>
        <dsp:cNvPr id="0" name=""/>
        <dsp:cNvSpPr/>
      </dsp:nvSpPr>
      <dsp:spPr>
        <a:xfrm>
          <a:off x="299224" y="642938"/>
          <a:ext cx="544044" cy="54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9757C-266F-4782-8F99-370AFDD734A3}">
      <dsp:nvSpPr>
        <dsp:cNvPr id="0" name=""/>
        <dsp:cNvSpPr/>
      </dsp:nvSpPr>
      <dsp:spPr>
        <a:xfrm>
          <a:off x="1142492" y="420374"/>
          <a:ext cx="6172707" cy="98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87" tIns="104687" rIns="104687" bIns="104687" numCol="1" spcCol="1270" anchor="ctr" anchorCtr="0">
          <a:noAutofit/>
        </a:bodyPr>
        <a:lstStyle/>
        <a:p>
          <a:pPr marL="0" lvl="0" indent="0" algn="l" defTabSz="800100">
            <a:lnSpc>
              <a:spcPct val="100000"/>
            </a:lnSpc>
            <a:spcBef>
              <a:spcPct val="0"/>
            </a:spcBef>
            <a:spcAft>
              <a:spcPct val="35000"/>
            </a:spcAft>
            <a:buNone/>
          </a:pPr>
          <a:r>
            <a:rPr lang="en-US" sz="1800" kern="1200" baseline="30000"/>
            <a:t>[3]</a:t>
          </a:r>
          <a:r>
            <a:rPr lang="en-US" sz="1800" kern="1200"/>
            <a:t>Make use of android studio to develop a fully working application whose flow is from login/ signup to the payment section with several intermediate steps to generate a bill.</a:t>
          </a:r>
        </a:p>
      </dsp:txBody>
      <dsp:txXfrm>
        <a:off x="1142492" y="420374"/>
        <a:ext cx="6172707" cy="989171"/>
      </dsp:txXfrm>
    </dsp:sp>
    <dsp:sp modelId="{CB299CD0-CF80-482F-8252-EB31A5BF6746}">
      <dsp:nvSpPr>
        <dsp:cNvPr id="0" name=""/>
        <dsp:cNvSpPr/>
      </dsp:nvSpPr>
      <dsp:spPr>
        <a:xfrm>
          <a:off x="0" y="1857907"/>
          <a:ext cx="7315200" cy="12200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D7F21-FA7B-4CCB-9BCD-561B4674D524}">
      <dsp:nvSpPr>
        <dsp:cNvPr id="0" name=""/>
        <dsp:cNvSpPr/>
      </dsp:nvSpPr>
      <dsp:spPr>
        <a:xfrm>
          <a:off x="299224" y="2195897"/>
          <a:ext cx="544044" cy="54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314754-80E3-4F9F-8710-A568ACEE0FC8}">
      <dsp:nvSpPr>
        <dsp:cNvPr id="0" name=""/>
        <dsp:cNvSpPr/>
      </dsp:nvSpPr>
      <dsp:spPr>
        <a:xfrm>
          <a:off x="1142492" y="1973333"/>
          <a:ext cx="6172707" cy="98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87" tIns="104687" rIns="104687" bIns="104687" numCol="1" spcCol="1270" anchor="ctr" anchorCtr="0">
          <a:noAutofit/>
        </a:bodyPr>
        <a:lstStyle/>
        <a:p>
          <a:pPr marL="0" lvl="0" indent="0" algn="l" defTabSz="800100" rtl="0">
            <a:lnSpc>
              <a:spcPct val="100000"/>
            </a:lnSpc>
            <a:spcBef>
              <a:spcPct val="0"/>
            </a:spcBef>
            <a:spcAft>
              <a:spcPct val="35000"/>
            </a:spcAft>
            <a:buNone/>
          </a:pPr>
          <a:r>
            <a:rPr lang="en-US" sz="1800" kern="1200" baseline="30000"/>
            <a:t>[5]</a:t>
          </a:r>
          <a:r>
            <a:rPr lang="en-US" sz="1800" kern="1200">
              <a:latin typeface="Garamond" panose="02020404030301010803"/>
            </a:rPr>
            <a:t>Experiment to measure the accuracy of load cells on static and walking loads.</a:t>
          </a:r>
          <a:endParaRPr lang="en-US" sz="1800" kern="1200"/>
        </a:p>
      </dsp:txBody>
      <dsp:txXfrm>
        <a:off x="1142492" y="1973333"/>
        <a:ext cx="6172707" cy="9891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82E52-8DF6-4F5A-B75D-390901621108}">
      <dsp:nvSpPr>
        <dsp:cNvPr id="0" name=""/>
        <dsp:cNvSpPr/>
      </dsp:nvSpPr>
      <dsp:spPr>
        <a:xfrm>
          <a:off x="0" y="2542123"/>
          <a:ext cx="1800225" cy="16679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32" tIns="177800" rIns="128032" bIns="177800" numCol="1" spcCol="1270" anchor="ctr" anchorCtr="0">
          <a:noAutofit/>
        </a:bodyPr>
        <a:lstStyle/>
        <a:p>
          <a:pPr marL="0" lvl="0" indent="0" algn="ctr" defTabSz="1111250">
            <a:lnSpc>
              <a:spcPct val="90000"/>
            </a:lnSpc>
            <a:spcBef>
              <a:spcPct val="0"/>
            </a:spcBef>
            <a:spcAft>
              <a:spcPct val="35000"/>
            </a:spcAft>
            <a:buNone/>
          </a:pPr>
          <a:r>
            <a:rPr lang="en-IN" sz="2500" kern="1200"/>
            <a:t>Progress on Suggestions:</a:t>
          </a:r>
          <a:endParaRPr lang="en-US" sz="2500" kern="1200"/>
        </a:p>
      </dsp:txBody>
      <dsp:txXfrm>
        <a:off x="0" y="2542123"/>
        <a:ext cx="1800225" cy="1667908"/>
      </dsp:txXfrm>
    </dsp:sp>
    <dsp:sp modelId="{E63D0CA3-60FB-487C-895E-C48906971EC3}">
      <dsp:nvSpPr>
        <dsp:cNvPr id="0" name=""/>
        <dsp:cNvSpPr/>
      </dsp:nvSpPr>
      <dsp:spPr>
        <a:xfrm>
          <a:off x="1800224" y="2542123"/>
          <a:ext cx="5400675" cy="1667908"/>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9551" tIns="254000" rIns="109551" bIns="254000" numCol="1" spcCol="1270" anchor="ctr" anchorCtr="0">
          <a:noAutofit/>
        </a:bodyPr>
        <a:lstStyle/>
        <a:p>
          <a:pPr marL="0" lvl="0" indent="0" algn="l" defTabSz="889000">
            <a:lnSpc>
              <a:spcPct val="90000"/>
            </a:lnSpc>
            <a:spcBef>
              <a:spcPct val="0"/>
            </a:spcBef>
            <a:spcAft>
              <a:spcPct val="35000"/>
            </a:spcAft>
            <a:buNone/>
          </a:pPr>
          <a:r>
            <a:rPr lang="en-IN" sz="2000" kern="1200"/>
            <a:t>Limiting our project to just the billing part where a final bill is generated and not thinking about payments.</a:t>
          </a:r>
          <a:endParaRPr lang="en-US" sz="2000" kern="1200"/>
        </a:p>
      </dsp:txBody>
      <dsp:txXfrm>
        <a:off x="1800224" y="2542123"/>
        <a:ext cx="5400675" cy="1667908"/>
      </dsp:txXfrm>
    </dsp:sp>
    <dsp:sp modelId="{227F19C7-BE57-41F2-9398-942A67D488D7}">
      <dsp:nvSpPr>
        <dsp:cNvPr id="0" name=""/>
        <dsp:cNvSpPr/>
      </dsp:nvSpPr>
      <dsp:spPr>
        <a:xfrm rot="10800000">
          <a:off x="0" y="1899"/>
          <a:ext cx="1800225" cy="256524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32" tIns="177800" rIns="128032" bIns="177800" numCol="1" spcCol="1270" anchor="ctr" anchorCtr="0">
          <a:noAutofit/>
        </a:bodyPr>
        <a:lstStyle/>
        <a:p>
          <a:pPr marL="0" lvl="0" indent="0" algn="ctr" defTabSz="1111250">
            <a:lnSpc>
              <a:spcPct val="90000"/>
            </a:lnSpc>
            <a:spcBef>
              <a:spcPct val="0"/>
            </a:spcBef>
            <a:spcAft>
              <a:spcPct val="35000"/>
            </a:spcAft>
            <a:buNone/>
          </a:pPr>
          <a:r>
            <a:rPr lang="en-IN" sz="2500" kern="1200"/>
            <a:t>Suggestions from Review 2 :-</a:t>
          </a:r>
          <a:endParaRPr lang="en-US" sz="2500" kern="1200"/>
        </a:p>
      </dsp:txBody>
      <dsp:txXfrm rot="-10800000">
        <a:off x="0" y="1899"/>
        <a:ext cx="1800225" cy="1667407"/>
      </dsp:txXfrm>
    </dsp:sp>
    <dsp:sp modelId="{C5EAD4C2-8446-48D7-8BEB-BAA09468CD9C}">
      <dsp:nvSpPr>
        <dsp:cNvPr id="0" name=""/>
        <dsp:cNvSpPr/>
      </dsp:nvSpPr>
      <dsp:spPr>
        <a:xfrm>
          <a:off x="1800224" y="1899"/>
          <a:ext cx="5400675" cy="166740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9551" tIns="254000" rIns="109551" bIns="254000" numCol="1" spcCol="1270" anchor="ctr" anchorCtr="0">
          <a:noAutofit/>
        </a:bodyPr>
        <a:lstStyle/>
        <a:p>
          <a:pPr marL="0" lvl="0" indent="0" algn="l" defTabSz="889000">
            <a:lnSpc>
              <a:spcPct val="90000"/>
            </a:lnSpc>
            <a:spcBef>
              <a:spcPct val="0"/>
            </a:spcBef>
            <a:spcAft>
              <a:spcPct val="35000"/>
            </a:spcAft>
            <a:buFontTx/>
            <a:buNone/>
          </a:pPr>
          <a:r>
            <a:rPr lang="en-IN" sz="2000" kern="1200"/>
            <a:t>1) Explore more about the working of raspberry pi</a:t>
          </a:r>
          <a:endParaRPr lang="en-US" sz="2000" kern="1200"/>
        </a:p>
        <a:p>
          <a:pPr marL="0" lvl="0" indent="0" algn="l" defTabSz="889000">
            <a:lnSpc>
              <a:spcPct val="90000"/>
            </a:lnSpc>
            <a:spcBef>
              <a:spcPct val="0"/>
            </a:spcBef>
            <a:spcAft>
              <a:spcPct val="35000"/>
            </a:spcAft>
            <a:buFontTx/>
            <a:buNone/>
          </a:pPr>
          <a:r>
            <a:rPr lang="en-IN" sz="2000" kern="1200"/>
            <a:t>2) Payments can be better handled by another third-party service because including the same would increase the project scope.</a:t>
          </a:r>
          <a:endParaRPr lang="en-US" sz="2000" kern="1200"/>
        </a:p>
      </dsp:txBody>
      <dsp:txXfrm>
        <a:off x="1800224" y="1899"/>
        <a:ext cx="5400675" cy="16674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3B7B-45A9-4476-9C75-C63B9F817C5E}">
      <dsp:nvSpPr>
        <dsp:cNvPr id="0" name=""/>
        <dsp:cNvSpPr/>
      </dsp:nvSpPr>
      <dsp:spPr>
        <a:xfrm>
          <a:off x="0" y="841480"/>
          <a:ext cx="10439400" cy="1553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2DD18-6D30-4318-94A4-C4B6337FA7EE}">
      <dsp:nvSpPr>
        <dsp:cNvPr id="0" name=""/>
        <dsp:cNvSpPr/>
      </dsp:nvSpPr>
      <dsp:spPr>
        <a:xfrm>
          <a:off x="469934" y="1191018"/>
          <a:ext cx="854426" cy="85442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1492E8-623D-4B42-BB8D-67684432AF5E}">
      <dsp:nvSpPr>
        <dsp:cNvPr id="0" name=""/>
        <dsp:cNvSpPr/>
      </dsp:nvSpPr>
      <dsp:spPr>
        <a:xfrm>
          <a:off x="1794295" y="841480"/>
          <a:ext cx="8645104" cy="1553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12" tIns="164412" rIns="164412" bIns="164412" numCol="1" spcCol="1270" anchor="ctr" anchorCtr="0">
          <a:noAutofit/>
        </a:bodyPr>
        <a:lstStyle/>
        <a:p>
          <a:pPr marL="0" lvl="0" indent="0" algn="l" defTabSz="755650">
            <a:lnSpc>
              <a:spcPct val="100000"/>
            </a:lnSpc>
            <a:spcBef>
              <a:spcPct val="0"/>
            </a:spcBef>
            <a:spcAft>
              <a:spcPct val="35000"/>
            </a:spcAft>
            <a:buNone/>
          </a:pPr>
          <a:r>
            <a:rPr lang="en-US" sz="1700" b="1" u="sng" kern="1200">
              <a:solidFill>
                <a:prstClr val="black">
                  <a:hueOff val="0"/>
                  <a:satOff val="0"/>
                  <a:lumOff val="0"/>
                  <a:alphaOff val="0"/>
                </a:prstClr>
              </a:solidFill>
              <a:latin typeface="Garamond" panose="02020404030301010803"/>
              <a:ea typeface="+mn-ea"/>
              <a:cs typeface="+mn-cs"/>
            </a:rPr>
            <a:t>Novelty(What is unique about this idea?) :-</a:t>
          </a:r>
          <a:r>
            <a:rPr lang="en-US" sz="1700" kern="1200">
              <a:solidFill>
                <a:prstClr val="black">
                  <a:hueOff val="0"/>
                  <a:satOff val="0"/>
                  <a:lumOff val="0"/>
                  <a:alphaOff val="0"/>
                </a:prstClr>
              </a:solidFill>
              <a:latin typeface="Garamond" panose="02020404030301010803"/>
              <a:ea typeface="+mn-ea"/>
              <a:cs typeface="+mn-cs"/>
            </a:rPr>
            <a:t>All previous projects implemented made use of RFID tags which are attached to every item. Also, items like fruits and vegetables don’t always have an RFID tag that is considered in our project.</a:t>
          </a:r>
        </a:p>
      </dsp:txBody>
      <dsp:txXfrm>
        <a:off x="1794295" y="841480"/>
        <a:ext cx="8645104" cy="1553502"/>
      </dsp:txXfrm>
    </dsp:sp>
    <dsp:sp modelId="{0443BA47-7DC2-4182-BE15-51383D3960E1}">
      <dsp:nvSpPr>
        <dsp:cNvPr id="0" name=""/>
        <dsp:cNvSpPr/>
      </dsp:nvSpPr>
      <dsp:spPr>
        <a:xfrm>
          <a:off x="0" y="2783358"/>
          <a:ext cx="10439400" cy="1553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8025D-6F11-41FA-95E4-1F31B4003AC5}">
      <dsp:nvSpPr>
        <dsp:cNvPr id="0" name=""/>
        <dsp:cNvSpPr/>
      </dsp:nvSpPr>
      <dsp:spPr>
        <a:xfrm>
          <a:off x="469934" y="3132896"/>
          <a:ext cx="854426" cy="85442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E6116B-DAFF-4664-82BA-EF07263AC62A}">
      <dsp:nvSpPr>
        <dsp:cNvPr id="0" name=""/>
        <dsp:cNvSpPr/>
      </dsp:nvSpPr>
      <dsp:spPr>
        <a:xfrm>
          <a:off x="1794295" y="2783358"/>
          <a:ext cx="8645104" cy="1553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12" tIns="164412" rIns="164412" bIns="164412" numCol="1" spcCol="1270" anchor="ctr" anchorCtr="0">
          <a:noAutofit/>
        </a:bodyPr>
        <a:lstStyle/>
        <a:p>
          <a:pPr marL="0" lvl="0" indent="0" algn="l" defTabSz="755650">
            <a:lnSpc>
              <a:spcPct val="100000"/>
            </a:lnSpc>
            <a:spcBef>
              <a:spcPct val="0"/>
            </a:spcBef>
            <a:spcAft>
              <a:spcPct val="35000"/>
            </a:spcAft>
            <a:buNone/>
          </a:pPr>
          <a:r>
            <a:rPr lang="en-US" sz="1700" b="1" u="sng" kern="1200">
              <a:solidFill>
                <a:prstClr val="black">
                  <a:hueOff val="0"/>
                  <a:satOff val="0"/>
                  <a:lumOff val="0"/>
                  <a:alphaOff val="0"/>
                </a:prstClr>
              </a:solidFill>
              <a:latin typeface="Garamond" panose="02020404030301010803"/>
              <a:ea typeface="+mn-ea"/>
              <a:cs typeface="+mn-cs"/>
            </a:rPr>
            <a:t>Innovativeness(What is new about our implementation?) :- </a:t>
          </a:r>
          <a:r>
            <a:rPr lang="en-US" sz="1700" kern="1200">
              <a:solidFill>
                <a:prstClr val="black">
                  <a:hueOff val="0"/>
                  <a:satOff val="0"/>
                  <a:lumOff val="0"/>
                  <a:alphaOff val="0"/>
                </a:prstClr>
              </a:solidFill>
              <a:latin typeface="Garamond" panose="02020404030301010803"/>
              <a:ea typeface="+mn-ea"/>
              <a:cs typeface="+mn-cs"/>
            </a:rPr>
            <a:t>Integrating transfer learning using MobileNetV2 in Android Studio with integration from continuous value from Arduino giving weights.</a:t>
          </a:r>
        </a:p>
      </dsp:txBody>
      <dsp:txXfrm>
        <a:off x="1794295" y="2783358"/>
        <a:ext cx="8645104" cy="1553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D65C-B03A-4ABA-99C6-A04767F426A2}">
      <dsp:nvSpPr>
        <dsp:cNvPr id="0" name=""/>
        <dsp:cNvSpPr/>
      </dsp:nvSpPr>
      <dsp:spPr>
        <a:xfrm>
          <a:off x="0" y="775212"/>
          <a:ext cx="10668000" cy="1431161"/>
        </a:xfrm>
        <a:prstGeom prst="roundRect">
          <a:avLst>
            <a:gd name="adj" fmla="val 10000"/>
          </a:avLst>
        </a:prstGeom>
        <a:solidFill>
          <a:schemeClr val="accent1">
            <a:tint val="40000"/>
            <a:hueOff val="0"/>
            <a:satOff val="0"/>
            <a:lumOff val="0"/>
            <a:alphaOff val="0"/>
          </a:schemeClr>
        </a:solidFill>
        <a:ln>
          <a:solidFill>
            <a:srgbClr val="D9DECD"/>
          </a:solidFill>
        </a:ln>
        <a:effectLst/>
      </dsp:spPr>
      <dsp:style>
        <a:lnRef idx="0">
          <a:scrgbClr r="0" g="0" b="0"/>
        </a:lnRef>
        <a:fillRef idx="1">
          <a:scrgbClr r="0" g="0" b="0"/>
        </a:fillRef>
        <a:effectRef idx="0">
          <a:scrgbClr r="0" g="0" b="0"/>
        </a:effectRef>
        <a:fontRef idx="minor"/>
      </dsp:style>
    </dsp:sp>
    <dsp:sp modelId="{4E6FE9DC-2394-4910-879D-F21E861F8525}">
      <dsp:nvSpPr>
        <dsp:cNvPr id="0" name=""/>
        <dsp:cNvSpPr/>
      </dsp:nvSpPr>
      <dsp:spPr>
        <a:xfrm>
          <a:off x="432926" y="1097223"/>
          <a:ext cx="787138" cy="78713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3683E0-C862-46FD-9953-C0980F3DD261}">
      <dsp:nvSpPr>
        <dsp:cNvPr id="0" name=""/>
        <dsp:cNvSpPr/>
      </dsp:nvSpPr>
      <dsp:spPr>
        <a:xfrm>
          <a:off x="1652991" y="775212"/>
          <a:ext cx="9015008" cy="1431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65" tIns="151465" rIns="151465" bIns="151465" numCol="1" spcCol="1270" anchor="ctr" anchorCtr="0">
          <a:noAutofit/>
        </a:bodyPr>
        <a:lstStyle/>
        <a:p>
          <a:pPr marL="0" lvl="0" indent="0" algn="l" defTabSz="711200">
            <a:lnSpc>
              <a:spcPct val="100000"/>
            </a:lnSpc>
            <a:spcBef>
              <a:spcPct val="0"/>
            </a:spcBef>
            <a:spcAft>
              <a:spcPct val="35000"/>
            </a:spcAft>
            <a:buNone/>
          </a:pPr>
          <a:r>
            <a:rPr lang="en-IN" sz="1600" b="1" u="sng" kern="1200"/>
            <a:t>Security (How well is our projected protected to ensure privacy):- </a:t>
          </a:r>
          <a:r>
            <a:rPr lang="en-IN" sz="1600" kern="1200"/>
            <a:t>Making use of Encryption and Decryption techniques to ensure the privacy of the user is protected. Only the admin of the Super Market would be able to modify the weights, price, and other necessary details of that supermarket. In the case Of payments, the use of already existing third-party service would deal with the total security of payments.</a:t>
          </a:r>
          <a:endParaRPr lang="en-US" sz="1600" kern="1200"/>
        </a:p>
      </dsp:txBody>
      <dsp:txXfrm>
        <a:off x="1652991" y="775212"/>
        <a:ext cx="9015008" cy="1431161"/>
      </dsp:txXfrm>
    </dsp:sp>
    <dsp:sp modelId="{C536971B-DCD1-43A9-BECD-688BA28D3785}">
      <dsp:nvSpPr>
        <dsp:cNvPr id="0" name=""/>
        <dsp:cNvSpPr/>
      </dsp:nvSpPr>
      <dsp:spPr>
        <a:xfrm>
          <a:off x="0" y="2564163"/>
          <a:ext cx="10668000" cy="1431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0FA48-E8E6-41ED-A128-380316B15AA0}">
      <dsp:nvSpPr>
        <dsp:cNvPr id="0" name=""/>
        <dsp:cNvSpPr/>
      </dsp:nvSpPr>
      <dsp:spPr>
        <a:xfrm>
          <a:off x="432926" y="2886174"/>
          <a:ext cx="787138" cy="787138"/>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645964-2924-416E-80E8-0CC928BCE34A}">
      <dsp:nvSpPr>
        <dsp:cNvPr id="0" name=""/>
        <dsp:cNvSpPr/>
      </dsp:nvSpPr>
      <dsp:spPr>
        <a:xfrm>
          <a:off x="1652991" y="2564163"/>
          <a:ext cx="9015008" cy="1431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465" tIns="151465" rIns="151465" bIns="151465" numCol="1" spcCol="1270" anchor="ctr" anchorCtr="0">
          <a:noAutofit/>
        </a:bodyPr>
        <a:lstStyle/>
        <a:p>
          <a:pPr marL="0" lvl="0" indent="0" algn="l" defTabSz="711200">
            <a:lnSpc>
              <a:spcPct val="100000"/>
            </a:lnSpc>
            <a:spcBef>
              <a:spcPct val="0"/>
            </a:spcBef>
            <a:spcAft>
              <a:spcPct val="35000"/>
            </a:spcAft>
            <a:buNone/>
          </a:pPr>
          <a:r>
            <a:rPr lang="en-US" sz="1600" b="1" u="sng" kern="1200"/>
            <a:t>Reusability(How well can this application be used for other purposes):- </a:t>
          </a:r>
          <a:r>
            <a:rPr lang="en-US" sz="1600" kern="1200"/>
            <a:t>The concept of using transfer learning enables us to reuse the model developed for any other classification task which could easily enable our app to solve any classification problem easily.</a:t>
          </a:r>
        </a:p>
      </dsp:txBody>
      <dsp:txXfrm>
        <a:off x="1652991" y="2564163"/>
        <a:ext cx="9015008" cy="14311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A1483-B499-416D-8977-14B70BF069F3}">
      <dsp:nvSpPr>
        <dsp:cNvPr id="0" name=""/>
        <dsp:cNvSpPr/>
      </dsp:nvSpPr>
      <dsp:spPr>
        <a:xfrm>
          <a:off x="0" y="1344"/>
          <a:ext cx="7892142" cy="681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466B1-0AAE-4FDD-918E-9072E8E3D806}">
      <dsp:nvSpPr>
        <dsp:cNvPr id="0" name=""/>
        <dsp:cNvSpPr/>
      </dsp:nvSpPr>
      <dsp:spPr>
        <a:xfrm>
          <a:off x="206124" y="154659"/>
          <a:ext cx="374771" cy="374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91837D-78D5-4166-B8EA-5630C1E7D6F0}">
      <dsp:nvSpPr>
        <dsp:cNvPr id="0" name=""/>
        <dsp:cNvSpPr/>
      </dsp:nvSpPr>
      <dsp:spPr>
        <a:xfrm>
          <a:off x="787019" y="1344"/>
          <a:ext cx="7105122" cy="68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5" tIns="72115" rIns="72115" bIns="72115" numCol="1" spcCol="1270" anchor="ctr" anchorCtr="0">
          <a:noAutofit/>
        </a:bodyPr>
        <a:lstStyle/>
        <a:p>
          <a:pPr marL="0" lvl="0" indent="0" algn="l" defTabSz="800100">
            <a:lnSpc>
              <a:spcPct val="100000"/>
            </a:lnSpc>
            <a:spcBef>
              <a:spcPct val="0"/>
            </a:spcBef>
            <a:spcAft>
              <a:spcPct val="35000"/>
            </a:spcAft>
            <a:buNone/>
          </a:pPr>
          <a:r>
            <a:rPr lang="en-US" sz="1800" kern="1200"/>
            <a:t>Make use of Mobile Net V2 to develop a model for classification of the required item.</a:t>
          </a:r>
        </a:p>
      </dsp:txBody>
      <dsp:txXfrm>
        <a:off x="787019" y="1344"/>
        <a:ext cx="7105122" cy="681401"/>
      </dsp:txXfrm>
    </dsp:sp>
    <dsp:sp modelId="{8085405D-DFCF-4821-8E26-51E032C87D6D}">
      <dsp:nvSpPr>
        <dsp:cNvPr id="0" name=""/>
        <dsp:cNvSpPr/>
      </dsp:nvSpPr>
      <dsp:spPr>
        <a:xfrm>
          <a:off x="0" y="853096"/>
          <a:ext cx="7892142" cy="681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DBAA7-5742-40F0-BB81-7D86CFEDF3C3}">
      <dsp:nvSpPr>
        <dsp:cNvPr id="0" name=""/>
        <dsp:cNvSpPr/>
      </dsp:nvSpPr>
      <dsp:spPr>
        <a:xfrm>
          <a:off x="206124" y="1006412"/>
          <a:ext cx="374771" cy="374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4C337-7E91-4A19-9447-4E33A0DC81D3}">
      <dsp:nvSpPr>
        <dsp:cNvPr id="0" name=""/>
        <dsp:cNvSpPr/>
      </dsp:nvSpPr>
      <dsp:spPr>
        <a:xfrm>
          <a:off x="787019" y="853096"/>
          <a:ext cx="7105122" cy="68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5" tIns="72115" rIns="72115" bIns="72115" numCol="1" spcCol="1270" anchor="ctr" anchorCtr="0">
          <a:noAutofit/>
        </a:bodyPr>
        <a:lstStyle/>
        <a:p>
          <a:pPr marL="0" lvl="0" indent="0" algn="l" defTabSz="800100">
            <a:lnSpc>
              <a:spcPct val="100000"/>
            </a:lnSpc>
            <a:spcBef>
              <a:spcPct val="0"/>
            </a:spcBef>
            <a:spcAft>
              <a:spcPct val="35000"/>
            </a:spcAft>
            <a:buNone/>
          </a:pPr>
          <a:r>
            <a:rPr lang="en-US" sz="1800" kern="1200"/>
            <a:t>Load that model into a mobile where weights can be stored into a protobuf file which can be used for classification of the required items.</a:t>
          </a:r>
        </a:p>
      </dsp:txBody>
      <dsp:txXfrm>
        <a:off x="787019" y="853096"/>
        <a:ext cx="7105122" cy="681401"/>
      </dsp:txXfrm>
    </dsp:sp>
    <dsp:sp modelId="{E7498EC6-055D-47E6-AD33-E87E09B00A10}">
      <dsp:nvSpPr>
        <dsp:cNvPr id="0" name=""/>
        <dsp:cNvSpPr/>
      </dsp:nvSpPr>
      <dsp:spPr>
        <a:xfrm>
          <a:off x="0" y="1704849"/>
          <a:ext cx="7892142" cy="681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E2EAC-65D7-43BF-B301-077A85FF1CBC}">
      <dsp:nvSpPr>
        <dsp:cNvPr id="0" name=""/>
        <dsp:cNvSpPr/>
      </dsp:nvSpPr>
      <dsp:spPr>
        <a:xfrm>
          <a:off x="206124" y="1858164"/>
          <a:ext cx="374771" cy="374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5B416-E6E0-4730-96BD-50352124228A}">
      <dsp:nvSpPr>
        <dsp:cNvPr id="0" name=""/>
        <dsp:cNvSpPr/>
      </dsp:nvSpPr>
      <dsp:spPr>
        <a:xfrm>
          <a:off x="787019" y="1704849"/>
          <a:ext cx="7105122" cy="68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5" tIns="72115" rIns="72115" bIns="72115" numCol="1" spcCol="1270" anchor="ctr" anchorCtr="0">
          <a:noAutofit/>
        </a:bodyPr>
        <a:lstStyle/>
        <a:p>
          <a:pPr marL="0" lvl="0" indent="0" algn="l" defTabSz="800100">
            <a:lnSpc>
              <a:spcPct val="100000"/>
            </a:lnSpc>
            <a:spcBef>
              <a:spcPct val="0"/>
            </a:spcBef>
            <a:spcAft>
              <a:spcPct val="35000"/>
            </a:spcAft>
            <a:buNone/>
          </a:pPr>
          <a:r>
            <a:rPr lang="en-US" sz="1800" kern="1200"/>
            <a:t>Get weight from load cell of </a:t>
          </a:r>
          <a:r>
            <a:rPr lang="en-IN" sz="1800" kern="1200"/>
            <a:t>arduino </a:t>
          </a:r>
          <a:r>
            <a:rPr lang="en-US" sz="1800" kern="1200"/>
            <a:t>which can then be used to obtain desired cost of each bill.</a:t>
          </a:r>
        </a:p>
      </dsp:txBody>
      <dsp:txXfrm>
        <a:off x="787019" y="1704849"/>
        <a:ext cx="7105122" cy="681401"/>
      </dsp:txXfrm>
    </dsp:sp>
    <dsp:sp modelId="{61A8094F-2339-454C-9482-C10BF87C0420}">
      <dsp:nvSpPr>
        <dsp:cNvPr id="0" name=""/>
        <dsp:cNvSpPr/>
      </dsp:nvSpPr>
      <dsp:spPr>
        <a:xfrm>
          <a:off x="0" y="2556601"/>
          <a:ext cx="7892142" cy="681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01E408-7D52-46B7-A801-C1E192940209}">
      <dsp:nvSpPr>
        <dsp:cNvPr id="0" name=""/>
        <dsp:cNvSpPr/>
      </dsp:nvSpPr>
      <dsp:spPr>
        <a:xfrm>
          <a:off x="206124" y="2709917"/>
          <a:ext cx="374771" cy="374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62537-C983-495F-92C4-D410B682E9DA}">
      <dsp:nvSpPr>
        <dsp:cNvPr id="0" name=""/>
        <dsp:cNvSpPr/>
      </dsp:nvSpPr>
      <dsp:spPr>
        <a:xfrm>
          <a:off x="787019" y="2556601"/>
          <a:ext cx="7105122" cy="68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15" tIns="72115" rIns="72115" bIns="72115" numCol="1" spcCol="1270" anchor="ctr" anchorCtr="0">
          <a:noAutofit/>
        </a:bodyPr>
        <a:lstStyle/>
        <a:p>
          <a:pPr marL="0" lvl="0" indent="0" algn="l" defTabSz="800100">
            <a:lnSpc>
              <a:spcPct val="100000"/>
            </a:lnSpc>
            <a:spcBef>
              <a:spcPct val="0"/>
            </a:spcBef>
            <a:spcAft>
              <a:spcPct val="35000"/>
            </a:spcAft>
            <a:buNone/>
          </a:pPr>
          <a:r>
            <a:rPr lang="en-US" sz="1800" kern="1200"/>
            <a:t>Generate the bill finally. </a:t>
          </a:r>
        </a:p>
      </dsp:txBody>
      <dsp:txXfrm>
        <a:off x="787019" y="2556601"/>
        <a:ext cx="7105122" cy="6814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26A7C97D-3554-44E0-8E72-665D45387ACC}" type="datetimeFigureOut">
              <a:rPr lang="en-US"/>
              <a:pPr>
                <a:defRPr/>
              </a:pPr>
              <a:t>4/21/2022</a:t>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1486DC43-659C-4A17-BDC0-5684401D4FA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C973BE83-6A1D-4DA3-83D0-ED76C71EFE38}" type="datetimeFigureOut">
              <a:rPr lang="en-US"/>
              <a:pPr>
                <a:defRPr/>
              </a:pPr>
              <a:t>4/21/2022</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848" y="4416426"/>
            <a:ext cx="560832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01C81575-24DE-4F6C-A73E-0331B3B2E41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660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823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14</a:t>
            </a:fld>
            <a:endParaRPr/>
          </a:p>
        </p:txBody>
      </p:sp>
    </p:spTree>
    <p:extLst>
      <p:ext uri="{BB962C8B-B14F-4D97-AF65-F5344CB8AC3E}">
        <p14:creationId xmlns:p14="http://schemas.microsoft.com/office/powerpoint/2010/main" val="437752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15</a:t>
            </a:fld>
            <a:endParaRPr/>
          </a:p>
        </p:txBody>
      </p:sp>
    </p:spTree>
    <p:extLst>
      <p:ext uri="{BB962C8B-B14F-4D97-AF65-F5344CB8AC3E}">
        <p14:creationId xmlns:p14="http://schemas.microsoft.com/office/powerpoint/2010/main" val="3748785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16</a:t>
            </a:fld>
            <a:endParaRPr/>
          </a:p>
        </p:txBody>
      </p:sp>
    </p:spTree>
    <p:extLst>
      <p:ext uri="{BB962C8B-B14F-4D97-AF65-F5344CB8AC3E}">
        <p14:creationId xmlns:p14="http://schemas.microsoft.com/office/powerpoint/2010/main" val="193425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7: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7:notes"/>
          <p:cNvSpPr txBox="1">
            <a:spLocks noGrp="1"/>
          </p:cNvSpPr>
          <p:nvPr>
            <p:ph type="sldNum" idx="12"/>
          </p:nvPr>
        </p:nvSpPr>
        <p:spPr>
          <a:xfrm>
            <a:off x="3970135" y="8829675"/>
            <a:ext cx="3038501" cy="46518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21</a:t>
            </a:fld>
            <a:endParaRPr lang="en-US"/>
          </a:p>
        </p:txBody>
      </p:sp>
    </p:spTree>
    <p:extLst>
      <p:ext uri="{BB962C8B-B14F-4D97-AF65-F5344CB8AC3E}">
        <p14:creationId xmlns:p14="http://schemas.microsoft.com/office/powerpoint/2010/main" val="109367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3</a:t>
            </a:fld>
            <a:endParaRPr lang="en-US"/>
          </a:p>
        </p:txBody>
      </p:sp>
    </p:spTree>
    <p:extLst>
      <p:ext uri="{BB962C8B-B14F-4D97-AF65-F5344CB8AC3E}">
        <p14:creationId xmlns:p14="http://schemas.microsoft.com/office/powerpoint/2010/main" val="192579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4</a:t>
            </a:fld>
            <a:endParaRPr lang="en-US"/>
          </a:p>
        </p:txBody>
      </p:sp>
    </p:spTree>
    <p:extLst>
      <p:ext uri="{BB962C8B-B14F-4D97-AF65-F5344CB8AC3E}">
        <p14:creationId xmlns:p14="http://schemas.microsoft.com/office/powerpoint/2010/main" val="413196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5</a:t>
            </a:fld>
            <a:endParaRPr lang="en-US"/>
          </a:p>
        </p:txBody>
      </p:sp>
    </p:spTree>
    <p:extLst>
      <p:ext uri="{BB962C8B-B14F-4D97-AF65-F5344CB8AC3E}">
        <p14:creationId xmlns:p14="http://schemas.microsoft.com/office/powerpoint/2010/main" val="64946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6</a:t>
            </a:fld>
            <a:endParaRPr lang="en-US"/>
          </a:p>
        </p:txBody>
      </p:sp>
    </p:spTree>
    <p:extLst>
      <p:ext uri="{BB962C8B-B14F-4D97-AF65-F5344CB8AC3E}">
        <p14:creationId xmlns:p14="http://schemas.microsoft.com/office/powerpoint/2010/main" val="169560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7</a:t>
            </a:fld>
            <a:endParaRPr lang="en-US"/>
          </a:p>
        </p:txBody>
      </p:sp>
    </p:spTree>
    <p:extLst>
      <p:ext uri="{BB962C8B-B14F-4D97-AF65-F5344CB8AC3E}">
        <p14:creationId xmlns:p14="http://schemas.microsoft.com/office/powerpoint/2010/main" val="322573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4: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 name="Google Shape;4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9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4: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 name="Google Shape;4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243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4: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 name="Google Shape;4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755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782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70836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895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2516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83176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8061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237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343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534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13C8-F183-1D43-AE77-BF9BD4D2A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AF752-0EC0-CF4D-965A-5129A9135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E32540-0688-DC4A-809A-52FB3313D316}"/>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5" name="Footer Placeholder 4">
            <a:extLst>
              <a:ext uri="{FF2B5EF4-FFF2-40B4-BE49-F238E27FC236}">
                <a16:creationId xmlns:a16="http://schemas.microsoft.com/office/drawing/2014/main" id="{0F2CA43E-0611-D047-BC7B-31F920B65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E4123-5713-BC41-BBD0-42ADF35D9634}"/>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92070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ED43-C903-1F44-A779-40DF9AEF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975D8-34AD-544B-B0E2-83FA77D2FA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24DD5-B8E0-534E-B68A-EF415575E505}"/>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5" name="Footer Placeholder 4">
            <a:extLst>
              <a:ext uri="{FF2B5EF4-FFF2-40B4-BE49-F238E27FC236}">
                <a16:creationId xmlns:a16="http://schemas.microsoft.com/office/drawing/2014/main" id="{45096688-5BB1-5E48-BD14-BBC9FA67D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407C-3003-DB44-98B5-0DEC6272B11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12291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2225870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630D-09E2-0742-AED8-D3F732546C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B2CD3-A564-8044-A4EC-7EBA26298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2A64EE-79C1-8B46-BA9C-199117C7B485}"/>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5" name="Footer Placeholder 4">
            <a:extLst>
              <a:ext uri="{FF2B5EF4-FFF2-40B4-BE49-F238E27FC236}">
                <a16:creationId xmlns:a16="http://schemas.microsoft.com/office/drawing/2014/main" id="{A851AAB2-DA47-AE48-A088-6FC7C1694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FF9C-19C9-FA46-8C21-74202499420D}"/>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71791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BAF5-C913-024F-8BE6-64C58F970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5E6DB7-D3D7-1443-A583-8730715E25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EB82F-3E99-7441-9B06-6D7C2156A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26D282-1572-D344-87D1-785DA8576020}"/>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6" name="Footer Placeholder 5">
            <a:extLst>
              <a:ext uri="{FF2B5EF4-FFF2-40B4-BE49-F238E27FC236}">
                <a16:creationId xmlns:a16="http://schemas.microsoft.com/office/drawing/2014/main" id="{3723D760-065F-6442-AF7E-1A7AAFFCA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F4C15-EC3A-7E41-A2B3-D2AB7D70EB32}"/>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265704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CC90-B8AE-8A46-A8A5-F7E8DA615E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152C5-AA77-4B47-965C-21A00C1EE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66F8D-3502-5242-9160-E1CDE38E0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754302-8F9A-5648-9C5E-6D037F1C7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FC9CD-8823-F145-9952-EFBA9ACD2E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EF4D9-655F-4842-A6B8-D44A050122B8}"/>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8" name="Footer Placeholder 7">
            <a:extLst>
              <a:ext uri="{FF2B5EF4-FFF2-40B4-BE49-F238E27FC236}">
                <a16:creationId xmlns:a16="http://schemas.microsoft.com/office/drawing/2014/main" id="{08E68A74-725F-8F40-8F80-E96287703E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D868FA-8565-A740-9B9C-B3CD6AB33570}"/>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182785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E3-1C1E-7448-AF7E-5E46BB1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9D5C9-50F6-8546-8D8C-AFACC1BC1B4F}"/>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4" name="Footer Placeholder 3">
            <a:extLst>
              <a:ext uri="{FF2B5EF4-FFF2-40B4-BE49-F238E27FC236}">
                <a16:creationId xmlns:a16="http://schemas.microsoft.com/office/drawing/2014/main" id="{1DEA0D0C-FCAF-4F4C-AAF5-C9B78C03C4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68836A-EEA3-7347-A63C-8E66DF7B345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60228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A43C1-2303-5A41-B234-90D15E2A4B17}"/>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3" name="Footer Placeholder 2">
            <a:extLst>
              <a:ext uri="{FF2B5EF4-FFF2-40B4-BE49-F238E27FC236}">
                <a16:creationId xmlns:a16="http://schemas.microsoft.com/office/drawing/2014/main" id="{9EA77971-B281-6149-9884-0E9C45F816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D0F6F3-1061-E842-B540-6BD0D6CB8D59}"/>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8737328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70D-13D5-B346-968D-400B0BCCF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19FFE0-37CD-7644-A007-76E5304F12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210BE7-EA92-B44F-9EEC-94E6F6955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D810-D2A1-B549-A5BC-25CCA5CDCD3C}"/>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6" name="Footer Placeholder 5">
            <a:extLst>
              <a:ext uri="{FF2B5EF4-FFF2-40B4-BE49-F238E27FC236}">
                <a16:creationId xmlns:a16="http://schemas.microsoft.com/office/drawing/2014/main" id="{6AD872D2-2005-3043-A02D-3E2DB9334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9F01D-1164-4249-AD67-1D51D33C01DC}"/>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580386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3B30-2A71-A043-9BD7-3B8C66BF7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B08A9-6B45-4340-8859-996D9B949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B1F4B2-96C1-614B-9110-8D1AEE080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DF3EB-6252-5845-AE7D-FB94ECF9F136}"/>
              </a:ext>
            </a:extLst>
          </p:cNvPr>
          <p:cNvSpPr>
            <a:spLocks noGrp="1"/>
          </p:cNvSpPr>
          <p:nvPr>
            <p:ph type="dt" sz="half" idx="10"/>
          </p:nvPr>
        </p:nvSpPr>
        <p:spPr/>
        <p:txBody>
          <a:bodyPr/>
          <a:lstStyle/>
          <a:p>
            <a:fld id="{2D1A7037-0853-0447-B5BA-F1548123F733}" type="datetimeFigureOut">
              <a:rPr lang="en-US" smtClean="0"/>
              <a:pPr/>
              <a:t>4/21/2022</a:t>
            </a:fld>
            <a:endParaRPr lang="en-US"/>
          </a:p>
        </p:txBody>
      </p:sp>
      <p:sp>
        <p:nvSpPr>
          <p:cNvPr id="6" name="Footer Placeholder 5">
            <a:extLst>
              <a:ext uri="{FF2B5EF4-FFF2-40B4-BE49-F238E27FC236}">
                <a16:creationId xmlns:a16="http://schemas.microsoft.com/office/drawing/2014/main" id="{D2D65DB7-EFE7-7446-8DEC-69F1FB47AE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A0E09F-0F32-5644-881A-A61CD82461E5}"/>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50459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87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581974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087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59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004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99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4405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7.png"/><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4/21/2022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5792529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E61B7-8DCD-1544-BC5D-B4592F60C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B61D9-7FB3-1343-9555-936FC6036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A79E-2DF5-4E41-BDCF-90E9D26B7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A7037-0853-0447-B5BA-F1548123F733}" type="datetimeFigureOut">
              <a:rPr lang="en-US" smtClean="0"/>
              <a:pPr/>
              <a:t>4/21/2022</a:t>
            </a:fld>
            <a:endParaRPr lang="en-US"/>
          </a:p>
        </p:txBody>
      </p:sp>
      <p:sp>
        <p:nvSpPr>
          <p:cNvPr id="5" name="Footer Placeholder 4">
            <a:extLst>
              <a:ext uri="{FF2B5EF4-FFF2-40B4-BE49-F238E27FC236}">
                <a16:creationId xmlns:a16="http://schemas.microsoft.com/office/drawing/2014/main" id="{556D5DC5-E1CB-B84F-BCAB-EB319B371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712A2C-5C91-4B43-A114-209348A10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F0E29-F314-934F-92DB-8EEB8DA68833}" type="slidenum">
              <a:rPr lang="en-US" smtClean="0"/>
              <a:pPr/>
              <a:t>‹#›</a:t>
            </a:fld>
            <a:endParaRPr lang="en-US"/>
          </a:p>
        </p:txBody>
      </p:sp>
      <p:grpSp>
        <p:nvGrpSpPr>
          <p:cNvPr id="7" name="Google Shape;9;p1">
            <a:extLst>
              <a:ext uri="{FF2B5EF4-FFF2-40B4-BE49-F238E27FC236}">
                <a16:creationId xmlns:a16="http://schemas.microsoft.com/office/drawing/2014/main" id="{276CCA2D-1AAE-1044-8CB4-114CF8E3B30E}"/>
              </a:ext>
            </a:extLst>
          </p:cNvPr>
          <p:cNvGrpSpPr/>
          <p:nvPr userDrawn="1"/>
        </p:nvGrpSpPr>
        <p:grpSpPr>
          <a:xfrm>
            <a:off x="10962132" y="226826"/>
            <a:ext cx="783335" cy="276600"/>
            <a:chOff x="8283500" y="77358"/>
            <a:chExt cx="783335" cy="276600"/>
          </a:xfrm>
        </p:grpSpPr>
        <p:pic>
          <p:nvPicPr>
            <p:cNvPr id="8" name="Google Shape;10;p1">
              <a:extLst>
                <a:ext uri="{FF2B5EF4-FFF2-40B4-BE49-F238E27FC236}">
                  <a16:creationId xmlns:a16="http://schemas.microsoft.com/office/drawing/2014/main" id="{91C1E45F-BA3F-1845-BB89-13F8D2C7BB75}"/>
                </a:ext>
              </a:extLst>
            </p:cNvPr>
            <p:cNvPicPr preferRelativeResize="0"/>
            <p:nvPr/>
          </p:nvPicPr>
          <p:blipFill>
            <a:blip r:embed="rId11" cstate="print">
              <a:alphaModFix/>
            </a:blip>
            <a:stretch>
              <a:fillRect/>
            </a:stretch>
          </p:blipFill>
          <p:spPr>
            <a:xfrm>
              <a:off x="8335643" y="101458"/>
              <a:ext cx="731192" cy="228259"/>
            </a:xfrm>
            <a:prstGeom prst="rect">
              <a:avLst/>
            </a:prstGeom>
            <a:noFill/>
            <a:ln>
              <a:noFill/>
            </a:ln>
          </p:spPr>
        </p:pic>
        <p:cxnSp>
          <p:nvCxnSpPr>
            <p:cNvPr id="9" name="Google Shape;11;p1">
              <a:extLst>
                <a:ext uri="{FF2B5EF4-FFF2-40B4-BE49-F238E27FC236}">
                  <a16:creationId xmlns:a16="http://schemas.microsoft.com/office/drawing/2014/main" id="{B26B9128-95DF-E547-AB29-F669AACA1B0C}"/>
                </a:ext>
              </a:extLst>
            </p:cNvPr>
            <p:cNvCxnSpPr/>
            <p:nvPr/>
          </p:nvCxnSpPr>
          <p:spPr>
            <a:xfrm>
              <a:off x="8283500" y="77358"/>
              <a:ext cx="0" cy="276600"/>
            </a:xfrm>
            <a:prstGeom prst="straightConnector1">
              <a:avLst/>
            </a:prstGeom>
            <a:noFill/>
            <a:ln w="9525" cap="flat" cmpd="sng">
              <a:solidFill>
                <a:srgbClr val="B7B7B7"/>
              </a:solidFill>
              <a:prstDash val="solid"/>
              <a:round/>
              <a:headEnd type="none" w="med" len="med"/>
              <a:tailEnd type="none" w="med" len="med"/>
            </a:ln>
          </p:spPr>
        </p:cxnSp>
      </p:grpSp>
    </p:spTree>
    <p:extLst>
      <p:ext uri="{BB962C8B-B14F-4D97-AF65-F5344CB8AC3E}">
        <p14:creationId xmlns:p14="http://schemas.microsoft.com/office/powerpoint/2010/main" val="5923832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34.png"/><Relationship Id="rId7" Type="http://schemas.openxmlformats.org/officeDocument/2006/relationships/diagramLayout" Target="../diagrams/layout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9.png"/><Relationship Id="rId10" Type="http://schemas.microsoft.com/office/2007/relationships/diagramDrawing" Target="../diagrams/drawing8.xml"/><Relationship Id="rId4" Type="http://schemas.openxmlformats.org/officeDocument/2006/relationships/image" Target="../media/image35.png"/><Relationship Id="rId9" Type="http://schemas.openxmlformats.org/officeDocument/2006/relationships/diagramColors" Target="../diagrams/colors8.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6.jpe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pn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029" name="Straight Connector 7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030" name="Rectangle 78">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1" name="Group 80">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2" name="Picture 81">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3" name="Rectangle 82">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5" name="Picture 84">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p:cNvSpPr/>
          <p:nvPr/>
        </p:nvSpPr>
        <p:spPr>
          <a:xfrm>
            <a:off x="6094412" y="982132"/>
            <a:ext cx="4802185" cy="1303867"/>
          </a:xfrm>
          <a:prstGeom prst="rect">
            <a:avLst/>
          </a:prstGeom>
        </p:spPr>
        <p:txBody>
          <a:bodyPr vert="horz" lIns="91440" tIns="45720" rIns="91440" bIns="45720" rtlCol="0" anchor="ctr">
            <a:normAutofit lnSpcReduction="10000"/>
          </a:bodyPr>
          <a:lstStyle/>
          <a:p>
            <a:pPr marL="342891" indent="-342891" algn="ctr" defTabSz="457200">
              <a:lnSpc>
                <a:spcPct val="90000"/>
              </a:lnSpc>
              <a:spcAft>
                <a:spcPts val="600"/>
              </a:spcAft>
              <a:defRPr/>
            </a:pPr>
            <a:r>
              <a:rPr lang="en-US" sz="2000" b="1">
                <a:ln w="3175" cmpd="sng">
                  <a:noFill/>
                </a:ln>
                <a:solidFill>
                  <a:schemeClr val="tx1">
                    <a:lumMod val="85000"/>
                    <a:lumOff val="15000"/>
                  </a:schemeClr>
                </a:solidFill>
                <a:latin typeface="+mj-lt"/>
                <a:ea typeface="+mj-ea"/>
                <a:cs typeface="+mj-cs"/>
              </a:rPr>
              <a:t>UE19CS390A – Capstone Project Review #3</a:t>
            </a:r>
          </a:p>
          <a:p>
            <a:pPr marL="342891" indent="-342891" algn="ctr" defTabSz="457200">
              <a:lnSpc>
                <a:spcPct val="90000"/>
              </a:lnSpc>
              <a:spcAft>
                <a:spcPts val="600"/>
              </a:spcAft>
              <a:defRPr/>
            </a:pPr>
            <a:r>
              <a:rPr lang="en-US" sz="2000">
                <a:ln w="3175" cmpd="sng">
                  <a:noFill/>
                </a:ln>
                <a:solidFill>
                  <a:schemeClr val="tx1">
                    <a:lumMod val="85000"/>
                    <a:lumOff val="15000"/>
                  </a:schemeClr>
                </a:solidFill>
                <a:latin typeface="+mj-lt"/>
                <a:ea typeface="+mj-ea"/>
                <a:cs typeface="+mj-cs"/>
              </a:rPr>
              <a:t>        (High Level Design and Proposed Methodology)</a:t>
            </a:r>
          </a:p>
          <a:p>
            <a:pPr marL="342891" indent="-342891" algn="ctr" defTabSz="457200">
              <a:lnSpc>
                <a:spcPct val="90000"/>
              </a:lnSpc>
              <a:spcAft>
                <a:spcPts val="600"/>
              </a:spcAft>
              <a:defRPr/>
            </a:pPr>
            <a:endParaRPr lang="en-US" b="1">
              <a:ln w="3175" cmpd="sng">
                <a:noFill/>
              </a:ln>
              <a:solidFill>
                <a:schemeClr val="tx1">
                  <a:lumMod val="85000"/>
                  <a:lumOff val="15000"/>
                </a:schemeClr>
              </a:solidFill>
              <a:latin typeface="+mj-lt"/>
              <a:ea typeface="+mj-ea"/>
              <a:cs typeface="+mj-cs"/>
            </a:endParaRPr>
          </a:p>
        </p:txBody>
      </p:sp>
      <p:sp>
        <p:nvSpPr>
          <p:cNvPr id="1032" name="Rectangle 86">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Difference Between Teamwork and Team Building">
            <a:extLst>
              <a:ext uri="{FF2B5EF4-FFF2-40B4-BE49-F238E27FC236}">
                <a16:creationId xmlns:a16="http://schemas.microsoft.com/office/drawing/2014/main" id="{AE5BA10B-B248-415D-B123-D4BC0EDA27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21" r="24226" b="5"/>
          <a:stretch/>
        </p:blipFill>
        <p:spPr bwMode="auto">
          <a:xfrm>
            <a:off x="1412683" y="1410208"/>
            <a:ext cx="3876801"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Connector 88">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Google Shape;26;p3">
            <a:extLst>
              <a:ext uri="{FF2B5EF4-FFF2-40B4-BE49-F238E27FC236}">
                <a16:creationId xmlns:a16="http://schemas.microsoft.com/office/drawing/2014/main" id="{63908924-2D73-4254-B45F-FCEF85DE99DD}"/>
              </a:ext>
            </a:extLst>
          </p:cNvPr>
          <p:cNvSpPr txBox="1"/>
          <p:nvPr/>
        </p:nvSpPr>
        <p:spPr>
          <a:xfrm>
            <a:off x="6094412" y="2518434"/>
            <a:ext cx="4802184" cy="3318936"/>
          </a:xfrm>
          <a:prstGeom prst="rect">
            <a:avLst/>
          </a:prstGeom>
        </p:spPr>
        <p:txBody>
          <a:bodyPr spcFirstLastPara="1" vert="horz" lIns="91440" tIns="45720" rIns="91440" bIns="45720" rtlCol="0" anchor="t" anchorCtr="0">
            <a:normAutofit fontScale="92500"/>
          </a:bodyPr>
          <a:lstStyle/>
          <a:p>
            <a:pPr defTabSz="457200">
              <a:lnSpc>
                <a:spcPct val="90000"/>
              </a:lnSpc>
              <a:spcBef>
                <a:spcPct val="20000"/>
              </a:spcBef>
              <a:spcAft>
                <a:spcPts val="600"/>
              </a:spcAft>
              <a:buClr>
                <a:schemeClr val="accent1"/>
              </a:buClr>
              <a:buSzPct val="115000"/>
            </a:pPr>
            <a:r>
              <a:rPr lang="en-US" sz="2000">
                <a:solidFill>
                  <a:schemeClr val="tx1">
                    <a:lumMod val="85000"/>
                    <a:lumOff val="15000"/>
                  </a:schemeClr>
                </a:solidFill>
                <a:latin typeface="+mn-lt"/>
                <a:sym typeface="Trebuchet MS"/>
              </a:rPr>
              <a:t>Project Title   : Automated Billing cart</a:t>
            </a:r>
          </a:p>
          <a:p>
            <a:pPr defTabSz="457200">
              <a:lnSpc>
                <a:spcPct val="90000"/>
              </a:lnSpc>
              <a:spcBef>
                <a:spcPct val="20000"/>
              </a:spcBef>
              <a:spcAft>
                <a:spcPts val="600"/>
              </a:spcAft>
              <a:buClr>
                <a:schemeClr val="accent1"/>
              </a:buClr>
              <a:buSzPct val="115000"/>
            </a:pPr>
            <a:r>
              <a:rPr lang="en-US" sz="2000">
                <a:solidFill>
                  <a:schemeClr val="tx1">
                    <a:lumMod val="85000"/>
                    <a:lumOff val="15000"/>
                  </a:schemeClr>
                </a:solidFill>
                <a:latin typeface="+mn-lt"/>
                <a:sym typeface="Trebuchet MS"/>
              </a:rPr>
              <a:t>Project ID       : 75</a:t>
            </a:r>
          </a:p>
          <a:p>
            <a:pPr defTabSz="457200">
              <a:lnSpc>
                <a:spcPct val="90000"/>
              </a:lnSpc>
              <a:spcBef>
                <a:spcPct val="20000"/>
              </a:spcBef>
              <a:spcAft>
                <a:spcPts val="600"/>
              </a:spcAft>
              <a:buClr>
                <a:schemeClr val="accent1"/>
              </a:buClr>
              <a:buSzPct val="115000"/>
            </a:pPr>
            <a:r>
              <a:rPr lang="en-US" sz="2000">
                <a:solidFill>
                  <a:schemeClr val="tx1">
                    <a:lumMod val="85000"/>
                    <a:lumOff val="15000"/>
                  </a:schemeClr>
                </a:solidFill>
                <a:latin typeface="+mn-lt"/>
                <a:sym typeface="Trebuchet MS"/>
              </a:rPr>
              <a:t>Project Guide : Prajwala T.R                  </a:t>
            </a:r>
          </a:p>
          <a:p>
            <a:pPr defTabSz="457200">
              <a:lnSpc>
                <a:spcPct val="90000"/>
              </a:lnSpc>
              <a:spcBef>
                <a:spcPct val="20000"/>
              </a:spcBef>
              <a:spcAft>
                <a:spcPts val="600"/>
              </a:spcAft>
              <a:buClr>
                <a:schemeClr val="accent1"/>
              </a:buClr>
              <a:buSzPct val="115000"/>
            </a:pPr>
            <a:r>
              <a:rPr lang="en-US" sz="2000">
                <a:solidFill>
                  <a:schemeClr val="tx1">
                    <a:lumMod val="85000"/>
                    <a:lumOff val="15000"/>
                  </a:schemeClr>
                </a:solidFill>
                <a:latin typeface="+mn-lt"/>
                <a:sym typeface="Trebuchet MS"/>
              </a:rPr>
              <a:t>Project Team  : </a:t>
            </a:r>
          </a:p>
          <a:p>
            <a:pPr marL="457200" indent="-457200" defTabSz="457200">
              <a:lnSpc>
                <a:spcPct val="90000"/>
              </a:lnSpc>
              <a:spcBef>
                <a:spcPct val="20000"/>
              </a:spcBef>
              <a:spcAft>
                <a:spcPts val="600"/>
              </a:spcAft>
              <a:buClr>
                <a:schemeClr val="accent1"/>
              </a:buClr>
              <a:buSzPct val="115000"/>
              <a:buFont typeface="Arial"/>
              <a:buChar char="•"/>
            </a:pPr>
            <a:r>
              <a:rPr lang="en-US" sz="2000">
                <a:solidFill>
                  <a:schemeClr val="tx1">
                    <a:lumMod val="85000"/>
                    <a:lumOff val="15000"/>
                  </a:schemeClr>
                </a:solidFill>
                <a:latin typeface="+mn-lt"/>
                <a:sym typeface="Trebuchet MS"/>
              </a:rPr>
              <a:t>PES2U1G9CS198		Kuntal Gorai</a:t>
            </a:r>
          </a:p>
          <a:p>
            <a:pPr marL="457200" indent="-457200" defTabSz="457200">
              <a:lnSpc>
                <a:spcPct val="90000"/>
              </a:lnSpc>
              <a:spcBef>
                <a:spcPct val="20000"/>
              </a:spcBef>
              <a:spcAft>
                <a:spcPts val="600"/>
              </a:spcAft>
              <a:buClr>
                <a:schemeClr val="accent1"/>
              </a:buClr>
              <a:buSzPct val="115000"/>
              <a:buFont typeface="Arial"/>
              <a:buChar char="•"/>
            </a:pPr>
            <a:r>
              <a:rPr lang="en-US" sz="2000">
                <a:solidFill>
                  <a:schemeClr val="tx1">
                    <a:lumMod val="85000"/>
                    <a:lumOff val="15000"/>
                  </a:schemeClr>
                </a:solidFill>
                <a:latin typeface="+mn-lt"/>
                <a:sym typeface="Trebuchet MS"/>
              </a:rPr>
              <a:t>PES2UG19CS346		S V S C Santosh</a:t>
            </a:r>
          </a:p>
          <a:p>
            <a:pPr marL="457200" indent="-457200" defTabSz="457200">
              <a:lnSpc>
                <a:spcPct val="90000"/>
              </a:lnSpc>
              <a:spcBef>
                <a:spcPct val="20000"/>
              </a:spcBef>
              <a:spcAft>
                <a:spcPts val="600"/>
              </a:spcAft>
              <a:buClr>
                <a:schemeClr val="accent1"/>
              </a:buClr>
              <a:buSzPct val="115000"/>
              <a:buFont typeface="Arial"/>
              <a:buChar char="•"/>
            </a:pPr>
            <a:r>
              <a:rPr lang="en-US" sz="2000">
                <a:solidFill>
                  <a:schemeClr val="tx1">
                    <a:lumMod val="85000"/>
                    <a:lumOff val="15000"/>
                  </a:schemeClr>
                </a:solidFill>
                <a:latin typeface="+mn-lt"/>
                <a:sym typeface="Trebuchet MS"/>
              </a:rPr>
              <a:t>PES2UG19CS391		Skanda S</a:t>
            </a:r>
          </a:p>
          <a:p>
            <a:pPr marL="457200" indent="-457200" defTabSz="457200">
              <a:lnSpc>
                <a:spcPct val="90000"/>
              </a:lnSpc>
              <a:spcBef>
                <a:spcPct val="20000"/>
              </a:spcBef>
              <a:spcAft>
                <a:spcPts val="600"/>
              </a:spcAft>
              <a:buClr>
                <a:schemeClr val="accent1"/>
              </a:buClr>
              <a:buSzPct val="115000"/>
              <a:buFont typeface="Arial"/>
              <a:buChar char="•"/>
            </a:pPr>
            <a:r>
              <a:rPr lang="en-US" sz="2000">
                <a:solidFill>
                  <a:schemeClr val="tx1">
                    <a:lumMod val="85000"/>
                    <a:lumOff val="15000"/>
                  </a:schemeClr>
                </a:solidFill>
                <a:latin typeface="+mn-lt"/>
                <a:sym typeface="Trebuchet MS"/>
              </a:rPr>
              <a:t>PES2UG19CS454		Vijay Murugan A S</a:t>
            </a:r>
          </a:p>
        </p:txBody>
      </p:sp>
      <p:pic>
        <p:nvPicPr>
          <p:cNvPr id="6" name="Picture 5" descr="Logo&#10;&#10;Description automatically generated">
            <a:extLst>
              <a:ext uri="{FF2B5EF4-FFF2-40B4-BE49-F238E27FC236}">
                <a16:creationId xmlns:a16="http://schemas.microsoft.com/office/drawing/2014/main" id="{B515D9E8-ABA5-4C7D-AFEA-138CC252EA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F0B75FE-9948-46D1-B5FD-CF5495D5AC97}"/>
              </a:ext>
            </a:extLst>
          </p:cNvPr>
          <p:cNvSpPr/>
          <p:nvPr/>
        </p:nvSpPr>
        <p:spPr>
          <a:xfrm>
            <a:off x="870998" y="3470315"/>
            <a:ext cx="10145199" cy="1744995"/>
          </a:xfrm>
          <a:prstGeom prst="roundRect">
            <a:avLst>
              <a:gd name="adj" fmla="val 10000"/>
            </a:avLst>
          </a:prstGeom>
          <a:ln>
            <a:solidFill>
              <a:srgbClr val="D9DECD"/>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b="1"/>
          </a:p>
        </p:txBody>
      </p:sp>
      <p:sp>
        <p:nvSpPr>
          <p:cNvPr id="12" name="Rectangle: Rounded Corners 11">
            <a:extLst>
              <a:ext uri="{FF2B5EF4-FFF2-40B4-BE49-F238E27FC236}">
                <a16:creationId xmlns:a16="http://schemas.microsoft.com/office/drawing/2014/main" id="{BA344B44-4FAA-4CAD-89E1-6213DE179549}"/>
              </a:ext>
            </a:extLst>
          </p:cNvPr>
          <p:cNvSpPr/>
          <p:nvPr/>
        </p:nvSpPr>
        <p:spPr>
          <a:xfrm>
            <a:off x="870998" y="1572862"/>
            <a:ext cx="10145199" cy="1284643"/>
          </a:xfrm>
          <a:prstGeom prst="roundRect">
            <a:avLst>
              <a:gd name="adj" fmla="val 10000"/>
            </a:avLst>
          </a:prstGeom>
          <a:ln>
            <a:solidFill>
              <a:srgbClr val="D9DECD"/>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45" name="Google Shape;45;p6"/>
          <p:cNvSpPr/>
          <p:nvPr/>
        </p:nvSpPr>
        <p:spPr>
          <a:xfrm>
            <a:off x="3657600" y="1030895"/>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46" name="Google Shape;46;p6"/>
          <p:cNvSpPr txBox="1"/>
          <p:nvPr/>
        </p:nvSpPr>
        <p:spPr>
          <a:xfrm>
            <a:off x="9144000" y="607350"/>
            <a:ext cx="22860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a:solidFill>
                  <a:srgbClr val="FF0000"/>
                </a:solidFill>
                <a:latin typeface="Trebuchet MS"/>
                <a:ea typeface="Trebuchet MS"/>
                <a:cs typeface="Trebuchet MS"/>
                <a:sym typeface="Trebuchet MS"/>
              </a:rPr>
              <a:t>Design Details</a:t>
            </a:r>
          </a:p>
        </p:txBody>
      </p:sp>
      <p:pic>
        <p:nvPicPr>
          <p:cNvPr id="5" name="Picture 4" descr="Logo&#10;&#10;Description automatically generated">
            <a:extLst>
              <a:ext uri="{FF2B5EF4-FFF2-40B4-BE49-F238E27FC236}">
                <a16:creationId xmlns:a16="http://schemas.microsoft.com/office/drawing/2014/main" id="{CB82D3B1-0DCB-4110-9389-506039031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
        <p:nvSpPr>
          <p:cNvPr id="8" name="TextBox 7">
            <a:extLst>
              <a:ext uri="{FF2B5EF4-FFF2-40B4-BE49-F238E27FC236}">
                <a16:creationId xmlns:a16="http://schemas.microsoft.com/office/drawing/2014/main" id="{991C0168-2651-40AB-91A6-00CBA4D7358D}"/>
              </a:ext>
            </a:extLst>
          </p:cNvPr>
          <p:cNvSpPr txBox="1"/>
          <p:nvPr/>
        </p:nvSpPr>
        <p:spPr>
          <a:xfrm>
            <a:off x="2416004" y="1793146"/>
            <a:ext cx="8639908" cy="646331"/>
          </a:xfrm>
          <a:prstGeom prst="rect">
            <a:avLst/>
          </a:prstGeom>
          <a:noFill/>
        </p:spPr>
        <p:txBody>
          <a:bodyPr wrap="square" lIns="91440" tIns="45720" rIns="91440" bIns="45720" rtlCol="0" anchor="t">
            <a:spAutoFit/>
          </a:bodyPr>
          <a:lstStyle/>
          <a:p>
            <a:r>
              <a:rPr lang="en-US" b="1" u="sng">
                <a:latin typeface="Garamond" panose="02020404030301010803"/>
              </a:rPr>
              <a:t>Reliability(How does the proposed model perform consistently well?):- </a:t>
            </a:r>
            <a:r>
              <a:rPr lang="en-US">
                <a:latin typeface="Garamond" panose="02020404030301010803"/>
              </a:rPr>
              <a:t>To ensure optimum reliability, we attempt to construct the model with high precision and low latency.</a:t>
            </a:r>
          </a:p>
        </p:txBody>
      </p:sp>
      <p:sp>
        <p:nvSpPr>
          <p:cNvPr id="9" name="TextBox 8">
            <a:extLst>
              <a:ext uri="{FF2B5EF4-FFF2-40B4-BE49-F238E27FC236}">
                <a16:creationId xmlns:a16="http://schemas.microsoft.com/office/drawing/2014/main" id="{CC4FF1D0-B8E0-4070-BF61-E638A4EAB8FB}"/>
              </a:ext>
            </a:extLst>
          </p:cNvPr>
          <p:cNvSpPr txBox="1"/>
          <p:nvPr/>
        </p:nvSpPr>
        <p:spPr>
          <a:xfrm>
            <a:off x="2461849" y="3810000"/>
            <a:ext cx="8382000" cy="1200329"/>
          </a:xfrm>
          <a:prstGeom prst="rect">
            <a:avLst/>
          </a:prstGeom>
          <a:noFill/>
        </p:spPr>
        <p:txBody>
          <a:bodyPr wrap="square" lIns="91440" tIns="45720" rIns="91440" bIns="45720" rtlCol="0" anchor="t">
            <a:spAutoFit/>
          </a:bodyPr>
          <a:lstStyle/>
          <a:p>
            <a:r>
              <a:rPr lang="en-US" b="1" u="sng">
                <a:latin typeface="Garamond" panose="02020404030301010803"/>
              </a:rPr>
              <a:t>Performance(How well does the proposed model execute a function?):- </a:t>
            </a:r>
            <a:r>
              <a:rPr lang="en-IN">
                <a:latin typeface="Garamond" panose="02020404030301010803"/>
              </a:rPr>
              <a:t>We aim to train the model to be able to classify the provided item in 3-4 seconds with an accuracy of at least 90%.</a:t>
            </a:r>
          </a:p>
          <a:p>
            <a:endParaRPr lang="en-IN"/>
          </a:p>
        </p:txBody>
      </p:sp>
      <p:pic>
        <p:nvPicPr>
          <p:cNvPr id="11" name="Picture 10" descr="Shape&#10;&#10;Description automatically generated with low confidence">
            <a:extLst>
              <a:ext uri="{FF2B5EF4-FFF2-40B4-BE49-F238E27FC236}">
                <a16:creationId xmlns:a16="http://schemas.microsoft.com/office/drawing/2014/main" id="{6CF4BBEA-FC9F-4251-B172-F767AFDDB0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599" y="1724561"/>
            <a:ext cx="981244" cy="981244"/>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A84EFA43-D3C0-466D-BB9C-9EDED62F9F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003" y="3742647"/>
            <a:ext cx="982841" cy="982841"/>
          </a:xfrm>
          <a:prstGeom prst="rect">
            <a:avLst/>
          </a:prstGeom>
        </p:spPr>
      </p:pic>
    </p:spTree>
    <p:extLst>
      <p:ext uri="{BB962C8B-B14F-4D97-AF65-F5344CB8AC3E}">
        <p14:creationId xmlns:p14="http://schemas.microsoft.com/office/powerpoint/2010/main" val="135362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p:nvPr/>
        </p:nvSpPr>
        <p:spPr>
          <a:xfrm>
            <a:off x="3259494" y="1151415"/>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3" name="Google Shape;53;p7"/>
          <p:cNvSpPr txBox="1"/>
          <p:nvPr/>
        </p:nvSpPr>
        <p:spPr>
          <a:xfrm>
            <a:off x="5943600" y="685800"/>
            <a:ext cx="49530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Proposed Methodology / Approach</a:t>
            </a:r>
            <a:endParaRPr lang="en-US" sz="2400"/>
          </a:p>
        </p:txBody>
      </p:sp>
      <p:graphicFrame>
        <p:nvGraphicFramePr>
          <p:cNvPr id="4" name="Table 4">
            <a:extLst>
              <a:ext uri="{FF2B5EF4-FFF2-40B4-BE49-F238E27FC236}">
                <a16:creationId xmlns:a16="http://schemas.microsoft.com/office/drawing/2014/main" id="{7AF88DA7-B265-4320-8DA5-634D83ED9A43}"/>
              </a:ext>
            </a:extLst>
          </p:cNvPr>
          <p:cNvGraphicFramePr>
            <a:graphicFrameLocks noGrp="1"/>
          </p:cNvGraphicFramePr>
          <p:nvPr>
            <p:extLst>
              <p:ext uri="{D42A27DB-BD31-4B8C-83A1-F6EECF244321}">
                <p14:modId xmlns:p14="http://schemas.microsoft.com/office/powerpoint/2010/main" val="573473649"/>
              </p:ext>
            </p:extLst>
          </p:nvPr>
        </p:nvGraphicFramePr>
        <p:xfrm>
          <a:off x="1066800" y="4596159"/>
          <a:ext cx="10287001" cy="1600200"/>
        </p:xfrm>
        <a:graphic>
          <a:graphicData uri="http://schemas.openxmlformats.org/drawingml/2006/table">
            <a:tbl>
              <a:tblPr firstRow="1" bandRow="1">
                <a:tableStyleId>{5C22544A-7EE6-4342-B048-85BDC9FD1C3A}</a:tableStyleId>
              </a:tblPr>
              <a:tblGrid>
                <a:gridCol w="3346373">
                  <a:extLst>
                    <a:ext uri="{9D8B030D-6E8A-4147-A177-3AD203B41FA5}">
                      <a16:colId xmlns:a16="http://schemas.microsoft.com/office/drawing/2014/main" val="2535807586"/>
                    </a:ext>
                  </a:extLst>
                </a:gridCol>
                <a:gridCol w="1673187">
                  <a:extLst>
                    <a:ext uri="{9D8B030D-6E8A-4147-A177-3AD203B41FA5}">
                      <a16:colId xmlns:a16="http://schemas.microsoft.com/office/drawing/2014/main" val="1261879124"/>
                    </a:ext>
                  </a:extLst>
                </a:gridCol>
                <a:gridCol w="1673187">
                  <a:extLst>
                    <a:ext uri="{9D8B030D-6E8A-4147-A177-3AD203B41FA5}">
                      <a16:colId xmlns:a16="http://schemas.microsoft.com/office/drawing/2014/main" val="1029273261"/>
                    </a:ext>
                  </a:extLst>
                </a:gridCol>
                <a:gridCol w="1797127">
                  <a:extLst>
                    <a:ext uri="{9D8B030D-6E8A-4147-A177-3AD203B41FA5}">
                      <a16:colId xmlns:a16="http://schemas.microsoft.com/office/drawing/2014/main" val="2211075427"/>
                    </a:ext>
                  </a:extLst>
                </a:gridCol>
                <a:gridCol w="1797127">
                  <a:extLst>
                    <a:ext uri="{9D8B030D-6E8A-4147-A177-3AD203B41FA5}">
                      <a16:colId xmlns:a16="http://schemas.microsoft.com/office/drawing/2014/main" val="3003459977"/>
                    </a:ext>
                  </a:extLst>
                </a:gridCol>
              </a:tblGrid>
              <a:tr h="506596">
                <a:tc rowSpan="2">
                  <a:txBody>
                    <a:bodyPr/>
                    <a:lstStyle/>
                    <a:p>
                      <a:r>
                        <a:rPr lang="en-IN"/>
                        <a:t>Model</a:t>
                      </a:r>
                    </a:p>
                  </a:txBody>
                  <a:tcPr/>
                </a:tc>
                <a:tc gridSpan="2">
                  <a:txBody>
                    <a:bodyPr/>
                    <a:lstStyle/>
                    <a:p>
                      <a:r>
                        <a:rPr lang="en-IN"/>
                        <a:t>With Plastic Bag</a:t>
                      </a:r>
                    </a:p>
                  </a:txBody>
                  <a:tcPr/>
                </a:tc>
                <a:tc hMerge="1">
                  <a:txBody>
                    <a:bodyPr/>
                    <a:lstStyle/>
                    <a:p>
                      <a:endParaRPr lang="en-IN"/>
                    </a:p>
                  </a:txBody>
                  <a:tcPr/>
                </a:tc>
                <a:tc gridSpan="2">
                  <a:txBody>
                    <a:bodyPr/>
                    <a:lstStyle/>
                    <a:p>
                      <a:r>
                        <a:rPr lang="en-IN"/>
                        <a:t>Without Plastic Bag</a:t>
                      </a:r>
                    </a:p>
                  </a:txBody>
                  <a:tcPr/>
                </a:tc>
                <a:tc hMerge="1">
                  <a:txBody>
                    <a:bodyPr/>
                    <a:lstStyle/>
                    <a:p>
                      <a:endParaRPr lang="en-IN"/>
                    </a:p>
                  </a:txBody>
                  <a:tcPr/>
                </a:tc>
                <a:extLst>
                  <a:ext uri="{0D108BD9-81ED-4DB2-BD59-A6C34878D82A}">
                    <a16:rowId xmlns:a16="http://schemas.microsoft.com/office/drawing/2014/main" val="2778256548"/>
                  </a:ext>
                </a:extLst>
              </a:tr>
              <a:tr h="506596">
                <a:tc vMerge="1">
                  <a:txBody>
                    <a:bodyPr/>
                    <a:lstStyle/>
                    <a:p>
                      <a:endParaRPr lang="en-IN"/>
                    </a:p>
                  </a:txBody>
                  <a:tcPr/>
                </a:tc>
                <a:tc>
                  <a:txBody>
                    <a:bodyPr/>
                    <a:lstStyle/>
                    <a:p>
                      <a:r>
                        <a:rPr lang="en-IN"/>
                        <a:t>Train</a:t>
                      </a:r>
                    </a:p>
                  </a:txBody>
                  <a:tcPr/>
                </a:tc>
                <a:tc>
                  <a:txBody>
                    <a:bodyPr/>
                    <a:lstStyle/>
                    <a:p>
                      <a:r>
                        <a:rPr lang="en-IN"/>
                        <a:t>Test</a:t>
                      </a:r>
                    </a:p>
                  </a:txBody>
                  <a:tcPr/>
                </a:tc>
                <a:tc>
                  <a:txBody>
                    <a:bodyPr/>
                    <a:lstStyle/>
                    <a:p>
                      <a:r>
                        <a:rPr lang="en-IN"/>
                        <a:t>Train</a:t>
                      </a:r>
                    </a:p>
                  </a:txBody>
                  <a:tcPr/>
                </a:tc>
                <a:tc>
                  <a:txBody>
                    <a:bodyPr/>
                    <a:lstStyle/>
                    <a:p>
                      <a:r>
                        <a:rPr lang="en-IN"/>
                        <a:t>Test</a:t>
                      </a:r>
                    </a:p>
                  </a:txBody>
                  <a:tcPr/>
                </a:tc>
                <a:extLst>
                  <a:ext uri="{0D108BD9-81ED-4DB2-BD59-A6C34878D82A}">
                    <a16:rowId xmlns:a16="http://schemas.microsoft.com/office/drawing/2014/main" val="1730395144"/>
                  </a:ext>
                </a:extLst>
              </a:tr>
              <a:tr h="587008">
                <a:tc>
                  <a:txBody>
                    <a:bodyPr/>
                    <a:lstStyle/>
                    <a:p>
                      <a:r>
                        <a:rPr lang="en-IN"/>
                        <a:t>Mobile Net V2</a:t>
                      </a:r>
                    </a:p>
                  </a:txBody>
                  <a:tcPr/>
                </a:tc>
                <a:tc>
                  <a:txBody>
                    <a:bodyPr/>
                    <a:lstStyle/>
                    <a:p>
                      <a:r>
                        <a:rPr lang="en-IN"/>
                        <a:t>0.98</a:t>
                      </a:r>
                    </a:p>
                  </a:txBody>
                  <a:tcPr/>
                </a:tc>
                <a:tc>
                  <a:txBody>
                    <a:bodyPr/>
                    <a:lstStyle/>
                    <a:p>
                      <a:r>
                        <a:rPr lang="en-IN"/>
                        <a:t>0.78</a:t>
                      </a:r>
                    </a:p>
                  </a:txBody>
                  <a:tcPr/>
                </a:tc>
                <a:tc>
                  <a:txBody>
                    <a:bodyPr/>
                    <a:lstStyle/>
                    <a:p>
                      <a:r>
                        <a:rPr lang="en-IN"/>
                        <a:t>0.99</a:t>
                      </a:r>
                    </a:p>
                  </a:txBody>
                  <a:tcPr/>
                </a:tc>
                <a:tc>
                  <a:txBody>
                    <a:bodyPr/>
                    <a:lstStyle/>
                    <a:p>
                      <a:r>
                        <a:rPr lang="en-IN"/>
                        <a:t>0.82</a:t>
                      </a:r>
                    </a:p>
                  </a:txBody>
                  <a:tcPr/>
                </a:tc>
                <a:extLst>
                  <a:ext uri="{0D108BD9-81ED-4DB2-BD59-A6C34878D82A}">
                    <a16:rowId xmlns:a16="http://schemas.microsoft.com/office/drawing/2014/main" val="3421099962"/>
                  </a:ext>
                </a:extLst>
              </a:tr>
            </a:tbl>
          </a:graphicData>
        </a:graphic>
      </p:graphicFrame>
      <p:pic>
        <p:nvPicPr>
          <p:cNvPr id="7" name="Picture 6" descr="Diagram&#10;&#10;Description automatically generated">
            <a:extLst>
              <a:ext uri="{FF2B5EF4-FFF2-40B4-BE49-F238E27FC236}">
                <a16:creationId xmlns:a16="http://schemas.microsoft.com/office/drawing/2014/main" id="{1F540055-A87A-4237-B13A-0F52DD92BE51}"/>
              </a:ext>
            </a:extLst>
          </p:cNvPr>
          <p:cNvPicPr>
            <a:picLocks noChangeAspect="1"/>
          </p:cNvPicPr>
          <p:nvPr/>
        </p:nvPicPr>
        <p:blipFill>
          <a:blip r:embed="rId3"/>
          <a:stretch>
            <a:fillRect/>
          </a:stretch>
        </p:blipFill>
        <p:spPr>
          <a:xfrm>
            <a:off x="718458" y="1147500"/>
            <a:ext cx="2110923" cy="1493649"/>
          </a:xfrm>
          <a:prstGeom prst="rect">
            <a:avLst/>
          </a:prstGeom>
        </p:spPr>
      </p:pic>
      <p:pic>
        <p:nvPicPr>
          <p:cNvPr id="10" name="Picture 9">
            <a:extLst>
              <a:ext uri="{FF2B5EF4-FFF2-40B4-BE49-F238E27FC236}">
                <a16:creationId xmlns:a16="http://schemas.microsoft.com/office/drawing/2014/main" id="{BA3A9679-F6D8-4CDF-85FD-41C39C23E85A}"/>
              </a:ext>
            </a:extLst>
          </p:cNvPr>
          <p:cNvPicPr>
            <a:picLocks noChangeAspect="1"/>
          </p:cNvPicPr>
          <p:nvPr/>
        </p:nvPicPr>
        <p:blipFill>
          <a:blip r:embed="rId4"/>
          <a:stretch>
            <a:fillRect/>
          </a:stretch>
        </p:blipFill>
        <p:spPr>
          <a:xfrm>
            <a:off x="914400" y="2737261"/>
            <a:ext cx="2499577" cy="1607959"/>
          </a:xfrm>
          <a:prstGeom prst="rect">
            <a:avLst/>
          </a:prstGeom>
        </p:spPr>
      </p:pic>
      <p:pic>
        <p:nvPicPr>
          <p:cNvPr id="8" name="Picture 7" descr="Logo&#10;&#10;Description automatically generated">
            <a:extLst>
              <a:ext uri="{FF2B5EF4-FFF2-40B4-BE49-F238E27FC236}">
                <a16:creationId xmlns:a16="http://schemas.microsoft.com/office/drawing/2014/main" id="{8071FBFA-9271-4E34-9E57-9F0AEA8217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55" name="TextBox 2">
            <a:extLst>
              <a:ext uri="{FF2B5EF4-FFF2-40B4-BE49-F238E27FC236}">
                <a16:creationId xmlns:a16="http://schemas.microsoft.com/office/drawing/2014/main" id="{E97F7C1A-F137-761C-5D17-DA2FF09E0751}"/>
              </a:ext>
            </a:extLst>
          </p:cNvPr>
          <p:cNvGraphicFramePr/>
          <p:nvPr>
            <p:extLst>
              <p:ext uri="{D42A27DB-BD31-4B8C-83A1-F6EECF244321}">
                <p14:modId xmlns:p14="http://schemas.microsoft.com/office/powerpoint/2010/main" val="2689099369"/>
              </p:ext>
            </p:extLst>
          </p:nvPr>
        </p:nvGraphicFramePr>
        <p:xfrm>
          <a:off x="3581400" y="1266471"/>
          <a:ext cx="7892142" cy="32393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p:nvPr/>
        </p:nvSpPr>
        <p:spPr>
          <a:xfrm>
            <a:off x="3799631" y="877467"/>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3" name="Google Shape;53;p7"/>
          <p:cNvSpPr txBox="1"/>
          <p:nvPr/>
        </p:nvSpPr>
        <p:spPr>
          <a:xfrm>
            <a:off x="8603131" y="511803"/>
            <a:ext cx="22098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Architecture </a:t>
            </a:r>
            <a:endParaRPr lang="en-US" sz="2400"/>
          </a:p>
        </p:txBody>
      </p:sp>
      <p:grpSp>
        <p:nvGrpSpPr>
          <p:cNvPr id="42" name="Group 41">
            <a:extLst>
              <a:ext uri="{FF2B5EF4-FFF2-40B4-BE49-F238E27FC236}">
                <a16:creationId xmlns:a16="http://schemas.microsoft.com/office/drawing/2014/main" id="{70A5F3B2-661E-464F-B21A-FEA60E0E4A78}"/>
              </a:ext>
            </a:extLst>
          </p:cNvPr>
          <p:cNvGrpSpPr/>
          <p:nvPr/>
        </p:nvGrpSpPr>
        <p:grpSpPr>
          <a:xfrm>
            <a:off x="934403" y="974854"/>
            <a:ext cx="2361247" cy="1644390"/>
            <a:chOff x="834920" y="846633"/>
            <a:chExt cx="2361247" cy="1644390"/>
          </a:xfrm>
        </p:grpSpPr>
        <p:grpSp>
          <p:nvGrpSpPr>
            <p:cNvPr id="2" name="Group 1">
              <a:extLst>
                <a:ext uri="{FF2B5EF4-FFF2-40B4-BE49-F238E27FC236}">
                  <a16:creationId xmlns:a16="http://schemas.microsoft.com/office/drawing/2014/main" id="{71F0509D-8F99-45BE-B547-8C30BA706F1B}"/>
                </a:ext>
              </a:extLst>
            </p:cNvPr>
            <p:cNvGrpSpPr/>
            <p:nvPr/>
          </p:nvGrpSpPr>
          <p:grpSpPr>
            <a:xfrm>
              <a:off x="834920" y="846633"/>
              <a:ext cx="2361247" cy="1644390"/>
              <a:chOff x="772461" y="884108"/>
              <a:chExt cx="3047999" cy="2143122"/>
            </a:xfrm>
          </p:grpSpPr>
          <p:sp>
            <p:nvSpPr>
              <p:cNvPr id="3" name="Rectangle 2">
                <a:extLst>
                  <a:ext uri="{FF2B5EF4-FFF2-40B4-BE49-F238E27FC236}">
                    <a16:creationId xmlns:a16="http://schemas.microsoft.com/office/drawing/2014/main" id="{58BEE058-93DC-F5F1-537B-76252CB3A842}"/>
                  </a:ext>
                </a:extLst>
              </p:cNvPr>
              <p:cNvSpPr/>
              <p:nvPr/>
            </p:nvSpPr>
            <p:spPr>
              <a:xfrm>
                <a:off x="772461" y="1278380"/>
                <a:ext cx="3047999" cy="1748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C5445D-4126-A76E-2ECB-D81D03E59600}"/>
                  </a:ext>
                </a:extLst>
              </p:cNvPr>
              <p:cNvSpPr/>
              <p:nvPr/>
            </p:nvSpPr>
            <p:spPr>
              <a:xfrm>
                <a:off x="772462" y="884108"/>
                <a:ext cx="3047998" cy="56213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Camera</a:t>
                </a:r>
              </a:p>
            </p:txBody>
          </p:sp>
        </p:grpSp>
        <p:pic>
          <p:nvPicPr>
            <p:cNvPr id="9" name="Picture 24">
              <a:extLst>
                <a:ext uri="{FF2B5EF4-FFF2-40B4-BE49-F238E27FC236}">
                  <a16:creationId xmlns:a16="http://schemas.microsoft.com/office/drawing/2014/main" id="{E754176D-94A8-F417-66A9-592E0B6E25AF}"/>
                </a:ext>
              </a:extLst>
            </p:cNvPr>
            <p:cNvPicPr>
              <a:picLocks noChangeAspect="1"/>
            </p:cNvPicPr>
            <p:nvPr/>
          </p:nvPicPr>
          <p:blipFill>
            <a:blip r:embed="rId3"/>
            <a:stretch>
              <a:fillRect/>
            </a:stretch>
          </p:blipFill>
          <p:spPr>
            <a:xfrm>
              <a:off x="961178" y="1325501"/>
              <a:ext cx="2104498" cy="1074525"/>
            </a:xfrm>
            <a:prstGeom prst="rect">
              <a:avLst/>
            </a:prstGeom>
          </p:spPr>
        </p:pic>
      </p:grpSp>
      <p:grpSp>
        <p:nvGrpSpPr>
          <p:cNvPr id="40" name="Group 39">
            <a:extLst>
              <a:ext uri="{FF2B5EF4-FFF2-40B4-BE49-F238E27FC236}">
                <a16:creationId xmlns:a16="http://schemas.microsoft.com/office/drawing/2014/main" id="{B384776A-2F37-419A-A0CD-421CCD6A317F}"/>
              </a:ext>
            </a:extLst>
          </p:cNvPr>
          <p:cNvGrpSpPr/>
          <p:nvPr/>
        </p:nvGrpSpPr>
        <p:grpSpPr>
          <a:xfrm>
            <a:off x="8472841" y="974085"/>
            <a:ext cx="2836018" cy="1690033"/>
            <a:chOff x="4414992" y="844661"/>
            <a:chExt cx="2836018" cy="1690033"/>
          </a:xfrm>
        </p:grpSpPr>
        <p:grpSp>
          <p:nvGrpSpPr>
            <p:cNvPr id="10" name="Group 9">
              <a:extLst>
                <a:ext uri="{FF2B5EF4-FFF2-40B4-BE49-F238E27FC236}">
                  <a16:creationId xmlns:a16="http://schemas.microsoft.com/office/drawing/2014/main" id="{D8250A78-CE1A-E435-433E-D6BADDF2F556}"/>
                </a:ext>
              </a:extLst>
            </p:cNvPr>
            <p:cNvGrpSpPr/>
            <p:nvPr/>
          </p:nvGrpSpPr>
          <p:grpSpPr>
            <a:xfrm>
              <a:off x="4414992" y="844661"/>
              <a:ext cx="2836018" cy="1478259"/>
              <a:chOff x="4526140" y="881244"/>
              <a:chExt cx="3053464" cy="2145986"/>
            </a:xfrm>
          </p:grpSpPr>
          <p:sp>
            <p:nvSpPr>
              <p:cNvPr id="11" name="Rectangle 10">
                <a:extLst>
                  <a:ext uri="{FF2B5EF4-FFF2-40B4-BE49-F238E27FC236}">
                    <a16:creationId xmlns:a16="http://schemas.microsoft.com/office/drawing/2014/main" id="{A792C628-447A-B89A-B971-B4A622F3ED07}"/>
                  </a:ext>
                </a:extLst>
              </p:cNvPr>
              <p:cNvSpPr/>
              <p:nvPr/>
            </p:nvSpPr>
            <p:spPr>
              <a:xfrm>
                <a:off x="4531605" y="1278381"/>
                <a:ext cx="3047999" cy="174884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6C478F-51CA-475A-A6BD-39BD3E4EE2F4}"/>
                  </a:ext>
                </a:extLst>
              </p:cNvPr>
              <p:cNvSpPr/>
              <p:nvPr/>
            </p:nvSpPr>
            <p:spPr>
              <a:xfrm>
                <a:off x="4526140" y="881244"/>
                <a:ext cx="3053464" cy="56213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Arduino/Raspberry Pi</a:t>
                </a:r>
              </a:p>
            </p:txBody>
          </p:sp>
        </p:grpSp>
        <p:pic>
          <p:nvPicPr>
            <p:cNvPr id="6" name="Picture 5" descr="A picture containing electronics, circuit&#10;&#10;Description automatically generated">
              <a:extLst>
                <a:ext uri="{FF2B5EF4-FFF2-40B4-BE49-F238E27FC236}">
                  <a16:creationId xmlns:a16="http://schemas.microsoft.com/office/drawing/2014/main" id="{D68DD48F-C188-4A97-B1F9-2F27E1A1A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5143" y="1014736"/>
              <a:ext cx="2714211" cy="1519958"/>
            </a:xfrm>
            <a:prstGeom prst="rect">
              <a:avLst/>
            </a:prstGeom>
          </p:spPr>
        </p:pic>
      </p:grpSp>
      <p:grpSp>
        <p:nvGrpSpPr>
          <p:cNvPr id="41" name="Group 40">
            <a:extLst>
              <a:ext uri="{FF2B5EF4-FFF2-40B4-BE49-F238E27FC236}">
                <a16:creationId xmlns:a16="http://schemas.microsoft.com/office/drawing/2014/main" id="{1AF60744-972C-4064-A6B2-49728F31B8AE}"/>
              </a:ext>
            </a:extLst>
          </p:cNvPr>
          <p:cNvGrpSpPr/>
          <p:nvPr/>
        </p:nvGrpSpPr>
        <p:grpSpPr>
          <a:xfrm>
            <a:off x="4559150" y="3194461"/>
            <a:ext cx="2815807" cy="1364588"/>
            <a:chOff x="8324880" y="839348"/>
            <a:chExt cx="2815807" cy="1364588"/>
          </a:xfrm>
        </p:grpSpPr>
        <p:grpSp>
          <p:nvGrpSpPr>
            <p:cNvPr id="19" name="Group 18">
              <a:extLst>
                <a:ext uri="{FF2B5EF4-FFF2-40B4-BE49-F238E27FC236}">
                  <a16:creationId xmlns:a16="http://schemas.microsoft.com/office/drawing/2014/main" id="{285D5F28-B808-F7C0-028E-6AA1757FCA6E}"/>
                </a:ext>
              </a:extLst>
            </p:cNvPr>
            <p:cNvGrpSpPr/>
            <p:nvPr/>
          </p:nvGrpSpPr>
          <p:grpSpPr>
            <a:xfrm>
              <a:off x="8324880" y="839348"/>
              <a:ext cx="2815807" cy="1364588"/>
              <a:chOff x="772460" y="873822"/>
              <a:chExt cx="3048000" cy="2153408"/>
            </a:xfrm>
          </p:grpSpPr>
          <p:sp>
            <p:nvSpPr>
              <p:cNvPr id="20" name="Rectangle 19">
                <a:extLst>
                  <a:ext uri="{FF2B5EF4-FFF2-40B4-BE49-F238E27FC236}">
                    <a16:creationId xmlns:a16="http://schemas.microsoft.com/office/drawing/2014/main" id="{190DE92F-2CE6-B4B6-8DA0-055EBEA827FB}"/>
                  </a:ext>
                </a:extLst>
              </p:cNvPr>
              <p:cNvSpPr/>
              <p:nvPr/>
            </p:nvSpPr>
            <p:spPr>
              <a:xfrm>
                <a:off x="772461" y="1278380"/>
                <a:ext cx="3047999" cy="1748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1A66A2-AAC1-10FB-1002-B3C64254F185}"/>
                  </a:ext>
                </a:extLst>
              </p:cNvPr>
              <p:cNvSpPr/>
              <p:nvPr/>
            </p:nvSpPr>
            <p:spPr>
              <a:xfrm>
                <a:off x="772460" y="873822"/>
                <a:ext cx="3048000" cy="56213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App</a:t>
                </a:r>
              </a:p>
            </p:txBody>
          </p:sp>
        </p:grpSp>
        <p:pic>
          <p:nvPicPr>
            <p:cNvPr id="26" name="Picture 25">
              <a:extLst>
                <a:ext uri="{FF2B5EF4-FFF2-40B4-BE49-F238E27FC236}">
                  <a16:creationId xmlns:a16="http://schemas.microsoft.com/office/drawing/2014/main" id="{07F1ACB4-11BB-4B04-95AF-A304CE9B1F2D}"/>
                </a:ext>
              </a:extLst>
            </p:cNvPr>
            <p:cNvPicPr>
              <a:picLocks noChangeAspect="1"/>
            </p:cNvPicPr>
            <p:nvPr/>
          </p:nvPicPr>
          <p:blipFill>
            <a:blip r:embed="rId5"/>
            <a:stretch>
              <a:fillRect/>
            </a:stretch>
          </p:blipFill>
          <p:spPr>
            <a:xfrm>
              <a:off x="8783086" y="1233856"/>
              <a:ext cx="1929850" cy="901323"/>
            </a:xfrm>
            <a:prstGeom prst="rect">
              <a:avLst/>
            </a:prstGeom>
          </p:spPr>
        </p:pic>
      </p:grpSp>
      <p:grpSp>
        <p:nvGrpSpPr>
          <p:cNvPr id="43" name="Group 42">
            <a:extLst>
              <a:ext uri="{FF2B5EF4-FFF2-40B4-BE49-F238E27FC236}">
                <a16:creationId xmlns:a16="http://schemas.microsoft.com/office/drawing/2014/main" id="{3217F7C6-86DE-46FA-97F4-D3BFE9F8576B}"/>
              </a:ext>
            </a:extLst>
          </p:cNvPr>
          <p:cNvGrpSpPr/>
          <p:nvPr/>
        </p:nvGrpSpPr>
        <p:grpSpPr>
          <a:xfrm>
            <a:off x="932512" y="3866722"/>
            <a:ext cx="2836018" cy="1506043"/>
            <a:chOff x="884887" y="3807190"/>
            <a:chExt cx="2836018" cy="1506043"/>
          </a:xfrm>
        </p:grpSpPr>
        <p:grpSp>
          <p:nvGrpSpPr>
            <p:cNvPr id="13" name="Group 12">
              <a:extLst>
                <a:ext uri="{FF2B5EF4-FFF2-40B4-BE49-F238E27FC236}">
                  <a16:creationId xmlns:a16="http://schemas.microsoft.com/office/drawing/2014/main" id="{6131237D-BCA1-4C1A-EB92-EC701FF002A0}"/>
                </a:ext>
              </a:extLst>
            </p:cNvPr>
            <p:cNvGrpSpPr/>
            <p:nvPr/>
          </p:nvGrpSpPr>
          <p:grpSpPr>
            <a:xfrm>
              <a:off x="884887" y="3807190"/>
              <a:ext cx="2836018" cy="1506043"/>
              <a:chOff x="772461" y="884107"/>
              <a:chExt cx="3047999" cy="2143123"/>
            </a:xfrm>
          </p:grpSpPr>
          <p:sp>
            <p:nvSpPr>
              <p:cNvPr id="14" name="Rectangle 13">
                <a:extLst>
                  <a:ext uri="{FF2B5EF4-FFF2-40B4-BE49-F238E27FC236}">
                    <a16:creationId xmlns:a16="http://schemas.microsoft.com/office/drawing/2014/main" id="{4F65F61C-4819-7F11-4ED6-61FF4E773363}"/>
                  </a:ext>
                </a:extLst>
              </p:cNvPr>
              <p:cNvSpPr/>
              <p:nvPr/>
            </p:nvSpPr>
            <p:spPr>
              <a:xfrm>
                <a:off x="772461" y="1278380"/>
                <a:ext cx="3047999" cy="1748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11B01D-037A-A016-C240-02EEF2E08679}"/>
                  </a:ext>
                </a:extLst>
              </p:cNvPr>
              <p:cNvSpPr/>
              <p:nvPr/>
            </p:nvSpPr>
            <p:spPr>
              <a:xfrm>
                <a:off x="772461" y="884107"/>
                <a:ext cx="3047998" cy="56213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Items in the cart</a:t>
                </a:r>
              </a:p>
            </p:txBody>
          </p:sp>
        </p:grpSp>
        <p:pic>
          <p:nvPicPr>
            <p:cNvPr id="1030" name="Picture 6" descr="100+ Fruits Pictures | Download Free Images on Unsplash">
              <a:extLst>
                <a:ext uri="{FF2B5EF4-FFF2-40B4-BE49-F238E27FC236}">
                  <a16:creationId xmlns:a16="http://schemas.microsoft.com/office/drawing/2014/main" id="{EDE30A7E-4A31-4EEB-9615-E9A07AF33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2511" y="4241843"/>
              <a:ext cx="1546874" cy="10317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BB02318A-661E-41CF-9475-B3D52AF75EED}"/>
              </a:ext>
            </a:extLst>
          </p:cNvPr>
          <p:cNvGrpSpPr/>
          <p:nvPr/>
        </p:nvGrpSpPr>
        <p:grpSpPr>
          <a:xfrm>
            <a:off x="8131971" y="3869835"/>
            <a:ext cx="3175142" cy="1884233"/>
            <a:chOff x="4632427" y="3429000"/>
            <a:chExt cx="3175142" cy="1884233"/>
          </a:xfrm>
        </p:grpSpPr>
        <p:grpSp>
          <p:nvGrpSpPr>
            <p:cNvPr id="16" name="Group 15">
              <a:extLst>
                <a:ext uri="{FF2B5EF4-FFF2-40B4-BE49-F238E27FC236}">
                  <a16:creationId xmlns:a16="http://schemas.microsoft.com/office/drawing/2014/main" id="{7A79A54D-C51E-842C-1AE1-FBD763E9AA75}"/>
                </a:ext>
              </a:extLst>
            </p:cNvPr>
            <p:cNvGrpSpPr/>
            <p:nvPr/>
          </p:nvGrpSpPr>
          <p:grpSpPr>
            <a:xfrm>
              <a:off x="4632427" y="3429000"/>
              <a:ext cx="3175142" cy="1884233"/>
              <a:chOff x="772461" y="884107"/>
              <a:chExt cx="3047999" cy="2143123"/>
            </a:xfrm>
          </p:grpSpPr>
          <p:sp>
            <p:nvSpPr>
              <p:cNvPr id="17" name="Rectangle 16">
                <a:extLst>
                  <a:ext uri="{FF2B5EF4-FFF2-40B4-BE49-F238E27FC236}">
                    <a16:creationId xmlns:a16="http://schemas.microsoft.com/office/drawing/2014/main" id="{BA708A02-73F9-54E9-0531-DCF1DD4AB379}"/>
                  </a:ext>
                </a:extLst>
              </p:cNvPr>
              <p:cNvSpPr/>
              <p:nvPr/>
            </p:nvSpPr>
            <p:spPr>
              <a:xfrm>
                <a:off x="772461" y="1278380"/>
                <a:ext cx="3047999" cy="1748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538072-79C3-B838-CD5C-B14FD739D3AA}"/>
                  </a:ext>
                </a:extLst>
              </p:cNvPr>
              <p:cNvSpPr/>
              <p:nvPr/>
            </p:nvSpPr>
            <p:spPr>
              <a:xfrm>
                <a:off x="772462" y="884107"/>
                <a:ext cx="3047998" cy="56213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Load Cell</a:t>
                </a:r>
              </a:p>
            </p:txBody>
          </p:sp>
        </p:grpSp>
        <p:pic>
          <p:nvPicPr>
            <p:cNvPr id="31" name="Picture 30">
              <a:extLst>
                <a:ext uri="{FF2B5EF4-FFF2-40B4-BE49-F238E27FC236}">
                  <a16:creationId xmlns:a16="http://schemas.microsoft.com/office/drawing/2014/main" id="{5283172A-B322-4F02-A573-B46FCE571B0C}"/>
                </a:ext>
              </a:extLst>
            </p:cNvPr>
            <p:cNvPicPr>
              <a:picLocks noChangeAspect="1"/>
            </p:cNvPicPr>
            <p:nvPr/>
          </p:nvPicPr>
          <p:blipFill>
            <a:blip r:embed="rId7"/>
            <a:stretch>
              <a:fillRect/>
            </a:stretch>
          </p:blipFill>
          <p:spPr>
            <a:xfrm>
              <a:off x="5394852" y="3957741"/>
              <a:ext cx="1627271" cy="1292360"/>
            </a:xfrm>
            <a:prstGeom prst="rect">
              <a:avLst/>
            </a:prstGeom>
          </p:spPr>
        </p:pic>
      </p:grpSp>
      <p:grpSp>
        <p:nvGrpSpPr>
          <p:cNvPr id="45" name="Group 44">
            <a:extLst>
              <a:ext uri="{FF2B5EF4-FFF2-40B4-BE49-F238E27FC236}">
                <a16:creationId xmlns:a16="http://schemas.microsoft.com/office/drawing/2014/main" id="{D7229D2F-15C1-48BE-9EA6-699B2EA58C47}"/>
              </a:ext>
            </a:extLst>
          </p:cNvPr>
          <p:cNvGrpSpPr/>
          <p:nvPr/>
        </p:nvGrpSpPr>
        <p:grpSpPr>
          <a:xfrm>
            <a:off x="4368428" y="973503"/>
            <a:ext cx="2836018" cy="1507966"/>
            <a:chOff x="8466011" y="3478598"/>
            <a:chExt cx="2836018" cy="1507966"/>
          </a:xfrm>
        </p:grpSpPr>
        <p:grpSp>
          <p:nvGrpSpPr>
            <p:cNvPr id="22" name="Group 21">
              <a:extLst>
                <a:ext uri="{FF2B5EF4-FFF2-40B4-BE49-F238E27FC236}">
                  <a16:creationId xmlns:a16="http://schemas.microsoft.com/office/drawing/2014/main" id="{51810BA3-65AE-938B-91E1-6F6502B5DA94}"/>
                </a:ext>
              </a:extLst>
            </p:cNvPr>
            <p:cNvGrpSpPr/>
            <p:nvPr/>
          </p:nvGrpSpPr>
          <p:grpSpPr>
            <a:xfrm>
              <a:off x="8466011" y="3478598"/>
              <a:ext cx="2836018" cy="1507966"/>
              <a:chOff x="772461" y="881371"/>
              <a:chExt cx="3047999" cy="2145859"/>
            </a:xfrm>
          </p:grpSpPr>
          <p:sp>
            <p:nvSpPr>
              <p:cNvPr id="23" name="Rectangle 22">
                <a:extLst>
                  <a:ext uri="{FF2B5EF4-FFF2-40B4-BE49-F238E27FC236}">
                    <a16:creationId xmlns:a16="http://schemas.microsoft.com/office/drawing/2014/main" id="{B76532FA-E2E4-36AD-87C1-B7FDA5C1FD81}"/>
                  </a:ext>
                </a:extLst>
              </p:cNvPr>
              <p:cNvSpPr/>
              <p:nvPr/>
            </p:nvSpPr>
            <p:spPr>
              <a:xfrm>
                <a:off x="772461" y="1278380"/>
                <a:ext cx="3047999" cy="17488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1C4F77-95C3-C28D-8581-F812AF00AF83}"/>
                  </a:ext>
                </a:extLst>
              </p:cNvPr>
              <p:cNvSpPr/>
              <p:nvPr/>
            </p:nvSpPr>
            <p:spPr>
              <a:xfrm>
                <a:off x="772461" y="881371"/>
                <a:ext cx="3047998" cy="56213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Database</a:t>
                </a:r>
              </a:p>
            </p:txBody>
          </p:sp>
        </p:grpSp>
        <p:pic>
          <p:nvPicPr>
            <p:cNvPr id="33" name="Picture 32" descr="Shape&#10;&#10;Description automatically generated with low confidence">
              <a:extLst>
                <a:ext uri="{FF2B5EF4-FFF2-40B4-BE49-F238E27FC236}">
                  <a16:creationId xmlns:a16="http://schemas.microsoft.com/office/drawing/2014/main" id="{0D25DD89-CC09-4FE5-9BED-2858FB23CB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1430" y="3873626"/>
              <a:ext cx="1077278" cy="1077278"/>
            </a:xfrm>
            <a:prstGeom prst="rect">
              <a:avLst/>
            </a:prstGeom>
          </p:spPr>
        </p:pic>
      </p:grpSp>
      <p:cxnSp>
        <p:nvCxnSpPr>
          <p:cNvPr id="7" name="Straight Arrow Connector 6">
            <a:extLst>
              <a:ext uri="{FF2B5EF4-FFF2-40B4-BE49-F238E27FC236}">
                <a16:creationId xmlns:a16="http://schemas.microsoft.com/office/drawing/2014/main" id="{B3270EA9-C650-1B8A-D64D-F905D1DD98FF}"/>
              </a:ext>
            </a:extLst>
          </p:cNvPr>
          <p:cNvCxnSpPr>
            <a:cxnSpLocks/>
          </p:cNvCxnSpPr>
          <p:nvPr/>
        </p:nvCxnSpPr>
        <p:spPr>
          <a:xfrm flipV="1">
            <a:off x="2195513" y="2712792"/>
            <a:ext cx="0" cy="10805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6C0AFC6-EF7E-5D8F-46A9-4B3C268519E6}"/>
              </a:ext>
            </a:extLst>
          </p:cNvPr>
          <p:cNvCxnSpPr/>
          <p:nvPr/>
        </p:nvCxnSpPr>
        <p:spPr>
          <a:xfrm flipH="1">
            <a:off x="5874543" y="2471737"/>
            <a:ext cx="2382" cy="652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A1184470-3AA0-DBBA-E448-26CB1E5B8748}"/>
              </a:ext>
            </a:extLst>
          </p:cNvPr>
          <p:cNvCxnSpPr/>
          <p:nvPr/>
        </p:nvCxnSpPr>
        <p:spPr>
          <a:xfrm>
            <a:off x="3340893" y="2662236"/>
            <a:ext cx="1200149" cy="8072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8E4107F1-4F64-BDD7-4247-DE58BE2CCF5D}"/>
              </a:ext>
            </a:extLst>
          </p:cNvPr>
          <p:cNvCxnSpPr/>
          <p:nvPr/>
        </p:nvCxnSpPr>
        <p:spPr>
          <a:xfrm flipV="1">
            <a:off x="3781425" y="5112543"/>
            <a:ext cx="4260054" cy="23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D9490F2-724D-8C77-E815-930959E69A1D}"/>
              </a:ext>
            </a:extLst>
          </p:cNvPr>
          <p:cNvCxnSpPr/>
          <p:nvPr/>
        </p:nvCxnSpPr>
        <p:spPr>
          <a:xfrm flipV="1">
            <a:off x="9877425" y="2528887"/>
            <a:ext cx="9525" cy="1264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D2CF4A-391A-9181-6FB4-3858188ED360}"/>
              </a:ext>
            </a:extLst>
          </p:cNvPr>
          <p:cNvCxnSpPr/>
          <p:nvPr/>
        </p:nvCxnSpPr>
        <p:spPr>
          <a:xfrm flipH="1">
            <a:off x="7481887" y="2483642"/>
            <a:ext cx="942975" cy="91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4" name="Picture 83" descr="Logo&#10;&#10;Description automatically generated">
            <a:extLst>
              <a:ext uri="{FF2B5EF4-FFF2-40B4-BE49-F238E27FC236}">
                <a16:creationId xmlns:a16="http://schemas.microsoft.com/office/drawing/2014/main" id="{52B00A00-32DD-4E8E-B923-518599571C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extLst>
      <p:ext uri="{BB962C8B-B14F-4D97-AF65-F5344CB8AC3E}">
        <p14:creationId xmlns:p14="http://schemas.microsoft.com/office/powerpoint/2010/main" val="51158382"/>
      </p:ext>
    </p:extLst>
  </p:cSld>
  <p:clrMapOvr>
    <a:masterClrMapping/>
  </p:clrMapOvr>
  <mc:AlternateContent xmlns:mc="http://schemas.openxmlformats.org/markup-compatibility/2006" xmlns:p14="http://schemas.microsoft.com/office/powerpoint/2010/main">
    <mc:Choice Requires="p14">
      <p:transition spd="slow" p14:dur="2000" advTm="4362"/>
    </mc:Choice>
    <mc:Fallback xmlns="">
      <p:transition spd="slow" advTm="43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p:nvPr/>
        </p:nvSpPr>
        <p:spPr>
          <a:xfrm>
            <a:off x="3799631" y="877467"/>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3" name="Google Shape;53;p7"/>
          <p:cNvSpPr txBox="1"/>
          <p:nvPr/>
        </p:nvSpPr>
        <p:spPr>
          <a:xfrm>
            <a:off x="8603131" y="511803"/>
            <a:ext cx="22098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Architecture </a:t>
            </a:r>
            <a:endParaRPr lang="en-US" sz="2400"/>
          </a:p>
        </p:txBody>
      </p:sp>
      <p:pic>
        <p:nvPicPr>
          <p:cNvPr id="84" name="Picture 83" descr="Logo&#10;&#10;Description automatically generated">
            <a:extLst>
              <a:ext uri="{FF2B5EF4-FFF2-40B4-BE49-F238E27FC236}">
                <a16:creationId xmlns:a16="http://schemas.microsoft.com/office/drawing/2014/main" id="{52B00A00-32DD-4E8E-B923-518599571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pic>
        <p:nvPicPr>
          <p:cNvPr id="37" name="Picture 36" descr="Graphical user interface&#10;&#10;Description automatically generated with medium confidence">
            <a:extLst>
              <a:ext uri="{FF2B5EF4-FFF2-40B4-BE49-F238E27FC236}">
                <a16:creationId xmlns:a16="http://schemas.microsoft.com/office/drawing/2014/main" id="{EE898E4F-A772-4AEB-BF8C-9BBE1B757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28" y="2233369"/>
            <a:ext cx="10261744" cy="2391261"/>
          </a:xfrm>
          <a:prstGeom prst="rect">
            <a:avLst/>
          </a:prstGeom>
        </p:spPr>
      </p:pic>
    </p:spTree>
    <p:extLst>
      <p:ext uri="{BB962C8B-B14F-4D97-AF65-F5344CB8AC3E}">
        <p14:creationId xmlns:p14="http://schemas.microsoft.com/office/powerpoint/2010/main" val="370260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8"/>
          <p:cNvSpPr/>
          <p:nvPr/>
        </p:nvSpPr>
        <p:spPr>
          <a:xfrm>
            <a:off x="3657600" y="1161073"/>
            <a:ext cx="7620000" cy="36513"/>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1" name="Google Shape;61;p8"/>
          <p:cNvSpPr txBox="1"/>
          <p:nvPr/>
        </p:nvSpPr>
        <p:spPr>
          <a:xfrm>
            <a:off x="5562600" y="685800"/>
            <a:ext cx="5715000" cy="461665"/>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Design Description: Use Case Diagram</a:t>
            </a:r>
          </a:p>
          <a:p>
            <a:pPr marL="342900" indent="-342900" algn="r">
              <a:spcBef>
                <a:spcPts val="0"/>
              </a:spcBef>
              <a:spcAft>
                <a:spcPts val="0"/>
              </a:spcAft>
            </a:pPr>
            <a:endParaRPr lang="en-US" sz="2400"/>
          </a:p>
        </p:txBody>
      </p:sp>
      <p:pic>
        <p:nvPicPr>
          <p:cNvPr id="6" name="Picture 5" descr="Logo&#10;&#10;Description automatically generated">
            <a:extLst>
              <a:ext uri="{FF2B5EF4-FFF2-40B4-BE49-F238E27FC236}">
                <a16:creationId xmlns:a16="http://schemas.microsoft.com/office/drawing/2014/main" id="{8425D44A-3289-4592-BD7A-02A62CD25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pic>
        <p:nvPicPr>
          <p:cNvPr id="3" name="Picture 2">
            <a:extLst>
              <a:ext uri="{FF2B5EF4-FFF2-40B4-BE49-F238E27FC236}">
                <a16:creationId xmlns:a16="http://schemas.microsoft.com/office/drawing/2014/main" id="{76794D12-3CDD-4CCF-BD75-98C4FF5DDBBE}"/>
              </a:ext>
            </a:extLst>
          </p:cNvPr>
          <p:cNvPicPr>
            <a:picLocks noChangeAspect="1"/>
          </p:cNvPicPr>
          <p:nvPr/>
        </p:nvPicPr>
        <p:blipFill>
          <a:blip r:embed="rId4"/>
          <a:stretch>
            <a:fillRect/>
          </a:stretch>
        </p:blipFill>
        <p:spPr>
          <a:xfrm>
            <a:off x="3739662" y="1211194"/>
            <a:ext cx="5133829" cy="5001455"/>
          </a:xfrm>
          <a:prstGeom prst="rect">
            <a:avLst/>
          </a:prstGeom>
        </p:spPr>
      </p:pic>
    </p:spTree>
    <p:extLst>
      <p:ext uri="{BB962C8B-B14F-4D97-AF65-F5344CB8AC3E}">
        <p14:creationId xmlns:p14="http://schemas.microsoft.com/office/powerpoint/2010/main" val="341585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8"/>
          <p:cNvSpPr/>
          <p:nvPr/>
        </p:nvSpPr>
        <p:spPr>
          <a:xfrm>
            <a:off x="3657600" y="1161073"/>
            <a:ext cx="7620000" cy="36513"/>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1" name="Google Shape;61;p8"/>
          <p:cNvSpPr txBox="1"/>
          <p:nvPr/>
        </p:nvSpPr>
        <p:spPr>
          <a:xfrm>
            <a:off x="5562600" y="685800"/>
            <a:ext cx="5715000" cy="461665"/>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Design Description: Class Diagram</a:t>
            </a:r>
          </a:p>
          <a:p>
            <a:pPr marL="342900" indent="-342900" algn="r">
              <a:spcBef>
                <a:spcPts val="0"/>
              </a:spcBef>
              <a:spcAft>
                <a:spcPts val="0"/>
              </a:spcAft>
            </a:pPr>
            <a:endParaRPr lang="en-US" sz="2400">
              <a:solidFill>
                <a:srgbClr val="FF0000"/>
              </a:solidFill>
              <a:latin typeface="Trebuchet MS"/>
              <a:ea typeface="Trebuchet MS"/>
              <a:cs typeface="Trebuchet MS"/>
              <a:sym typeface="Trebuchet MS"/>
            </a:endParaRPr>
          </a:p>
          <a:p>
            <a:pPr marL="342900" indent="-342900" algn="r">
              <a:spcBef>
                <a:spcPts val="0"/>
              </a:spcBef>
              <a:spcAft>
                <a:spcPts val="0"/>
              </a:spcAft>
            </a:pPr>
            <a:endParaRPr lang="en-US" sz="2400"/>
          </a:p>
        </p:txBody>
      </p:sp>
      <p:pic>
        <p:nvPicPr>
          <p:cNvPr id="5" name="Picture 4" descr="Logo&#10;&#10;Description automatically generated">
            <a:extLst>
              <a:ext uri="{FF2B5EF4-FFF2-40B4-BE49-F238E27FC236}">
                <a16:creationId xmlns:a16="http://schemas.microsoft.com/office/drawing/2014/main" id="{D9E49101-8303-4301-8E29-2D94ABFEA0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pic>
        <p:nvPicPr>
          <p:cNvPr id="4" name="Picture 3">
            <a:extLst>
              <a:ext uri="{FF2B5EF4-FFF2-40B4-BE49-F238E27FC236}">
                <a16:creationId xmlns:a16="http://schemas.microsoft.com/office/drawing/2014/main" id="{B998FEE8-AE52-40A1-80A0-95193F3E0DF3}"/>
              </a:ext>
            </a:extLst>
          </p:cNvPr>
          <p:cNvPicPr>
            <a:picLocks noChangeAspect="1"/>
          </p:cNvPicPr>
          <p:nvPr/>
        </p:nvPicPr>
        <p:blipFill>
          <a:blip r:embed="rId4"/>
          <a:stretch>
            <a:fillRect/>
          </a:stretch>
        </p:blipFill>
        <p:spPr>
          <a:xfrm>
            <a:off x="1951911" y="1377025"/>
            <a:ext cx="7620000" cy="4726033"/>
          </a:xfrm>
          <a:prstGeom prst="rect">
            <a:avLst/>
          </a:prstGeom>
        </p:spPr>
      </p:pic>
    </p:spTree>
    <p:extLst>
      <p:ext uri="{BB962C8B-B14F-4D97-AF65-F5344CB8AC3E}">
        <p14:creationId xmlns:p14="http://schemas.microsoft.com/office/powerpoint/2010/main" val="117518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8"/>
          <p:cNvSpPr/>
          <p:nvPr/>
        </p:nvSpPr>
        <p:spPr>
          <a:xfrm>
            <a:off x="3657600" y="1161073"/>
            <a:ext cx="7620000" cy="36513"/>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1" name="Google Shape;61;p8"/>
          <p:cNvSpPr txBox="1"/>
          <p:nvPr/>
        </p:nvSpPr>
        <p:spPr>
          <a:xfrm>
            <a:off x="5562600" y="685800"/>
            <a:ext cx="5715000" cy="461665"/>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Design Description: ER Diagram</a:t>
            </a:r>
          </a:p>
          <a:p>
            <a:pPr marL="342900" indent="-342900" algn="r">
              <a:spcBef>
                <a:spcPts val="0"/>
              </a:spcBef>
              <a:spcAft>
                <a:spcPts val="0"/>
              </a:spcAft>
            </a:pPr>
            <a:endParaRPr lang="en-US" sz="2400">
              <a:solidFill>
                <a:srgbClr val="FF0000"/>
              </a:solidFill>
              <a:latin typeface="Trebuchet MS"/>
              <a:ea typeface="Trebuchet MS"/>
              <a:cs typeface="Trebuchet MS"/>
              <a:sym typeface="Trebuchet MS"/>
            </a:endParaRPr>
          </a:p>
          <a:p>
            <a:pPr marL="342900" indent="-342900" algn="r">
              <a:spcBef>
                <a:spcPts val="0"/>
              </a:spcBef>
              <a:spcAft>
                <a:spcPts val="0"/>
              </a:spcAft>
            </a:pPr>
            <a:endParaRPr lang="en-US" sz="2400">
              <a:solidFill>
                <a:srgbClr val="FF0000"/>
              </a:solidFill>
              <a:latin typeface="Trebuchet MS"/>
              <a:ea typeface="Trebuchet MS"/>
              <a:cs typeface="Trebuchet MS"/>
              <a:sym typeface="Trebuchet MS"/>
            </a:endParaRPr>
          </a:p>
          <a:p>
            <a:pPr marL="342900" indent="-342900" algn="r">
              <a:spcBef>
                <a:spcPts val="0"/>
              </a:spcBef>
              <a:spcAft>
                <a:spcPts val="0"/>
              </a:spcAft>
            </a:pPr>
            <a:endParaRPr lang="en-US" sz="2400">
              <a:solidFill>
                <a:srgbClr val="FF0000"/>
              </a:solidFill>
              <a:latin typeface="Trebuchet MS"/>
              <a:ea typeface="Trebuchet MS"/>
              <a:cs typeface="Trebuchet MS"/>
              <a:sym typeface="Trebuchet MS"/>
            </a:endParaRPr>
          </a:p>
          <a:p>
            <a:pPr marL="342900" indent="-342900" algn="r">
              <a:spcBef>
                <a:spcPts val="0"/>
              </a:spcBef>
              <a:spcAft>
                <a:spcPts val="0"/>
              </a:spcAft>
            </a:pPr>
            <a:endParaRPr lang="en-US" sz="2400"/>
          </a:p>
        </p:txBody>
      </p:sp>
      <p:pic>
        <p:nvPicPr>
          <p:cNvPr id="5" name="Picture 4" descr="A picture containing text, sushi, dish&#10;&#10;Description automatically generated">
            <a:extLst>
              <a:ext uri="{FF2B5EF4-FFF2-40B4-BE49-F238E27FC236}">
                <a16:creationId xmlns:a16="http://schemas.microsoft.com/office/drawing/2014/main" id="{8EFB4278-3491-43D5-9EA4-D9692A8AE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878" y="1285568"/>
            <a:ext cx="9829800" cy="4974320"/>
          </a:xfrm>
          <a:prstGeom prst="rect">
            <a:avLst/>
          </a:prstGeom>
        </p:spPr>
      </p:pic>
      <p:pic>
        <p:nvPicPr>
          <p:cNvPr id="6" name="Picture 5" descr="Logo&#10;&#10;Description automatically generated">
            <a:extLst>
              <a:ext uri="{FF2B5EF4-FFF2-40B4-BE49-F238E27FC236}">
                <a16:creationId xmlns:a16="http://schemas.microsoft.com/office/drawing/2014/main" id="{EDE89CC0-FDE3-4601-AC80-81AFDAB3DC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extLst>
      <p:ext uri="{BB962C8B-B14F-4D97-AF65-F5344CB8AC3E}">
        <p14:creationId xmlns:p14="http://schemas.microsoft.com/office/powerpoint/2010/main" val="141490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p:nvPr/>
        </p:nvSpPr>
        <p:spPr>
          <a:xfrm>
            <a:off x="3048000" y="1581150"/>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9" name="Google Shape;69;p9"/>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Technologies Used</a:t>
            </a:r>
            <a:endParaRPr lang="en-US" sz="2400"/>
          </a:p>
        </p:txBody>
      </p:sp>
      <p:sp>
        <p:nvSpPr>
          <p:cNvPr id="2" name="TextBox 1">
            <a:extLst>
              <a:ext uri="{FF2B5EF4-FFF2-40B4-BE49-F238E27FC236}">
                <a16:creationId xmlns:a16="http://schemas.microsoft.com/office/drawing/2014/main" id="{DE74C2F7-00CA-4BD6-BE44-84DEC29FCC7D}"/>
              </a:ext>
            </a:extLst>
          </p:cNvPr>
          <p:cNvSpPr txBox="1"/>
          <p:nvPr/>
        </p:nvSpPr>
        <p:spPr>
          <a:xfrm>
            <a:off x="1981200" y="2200166"/>
            <a:ext cx="8458200" cy="2308324"/>
          </a:xfrm>
          <a:prstGeom prst="rect">
            <a:avLst/>
          </a:prstGeom>
          <a:noFill/>
        </p:spPr>
        <p:txBody>
          <a:bodyPr wrap="square" lIns="91440" tIns="45720" rIns="91440" bIns="45720" rtlCol="0" anchor="t">
            <a:spAutoFit/>
          </a:bodyPr>
          <a:lstStyle/>
          <a:p>
            <a:pPr marL="342900" indent="-342900">
              <a:buFont typeface="Wingdings"/>
              <a:buChar char="ü"/>
            </a:pPr>
            <a:r>
              <a:rPr lang="en-IN" sz="2400" dirty="0">
                <a:solidFill>
                  <a:schemeClr val="dk1"/>
                </a:solidFill>
                <a:latin typeface="Trebuchet MS"/>
              </a:rPr>
              <a:t>Tensor flow and Keras to develop our model.</a:t>
            </a:r>
            <a:endParaRPr lang="en-US" dirty="0">
              <a:cs typeface="Arial" charset="0"/>
            </a:endParaRPr>
          </a:p>
          <a:p>
            <a:pPr marL="342900" indent="-342900">
              <a:buFont typeface="Wingdings"/>
              <a:buChar char="ü"/>
            </a:pPr>
            <a:r>
              <a:rPr lang="en-IN" sz="2400" dirty="0">
                <a:solidFill>
                  <a:schemeClr val="dk1"/>
                </a:solidFill>
                <a:latin typeface="Trebuchet MS"/>
              </a:rPr>
              <a:t>Google Collab/ Jupyter Notebook.</a:t>
            </a:r>
          </a:p>
          <a:p>
            <a:pPr marL="342900" indent="-342900">
              <a:buFont typeface="Wingdings"/>
              <a:buChar char="ü"/>
            </a:pPr>
            <a:r>
              <a:rPr lang="en-IN" sz="2400" dirty="0">
                <a:solidFill>
                  <a:schemeClr val="dk1"/>
                </a:solidFill>
                <a:latin typeface="Trebuchet MS"/>
              </a:rPr>
              <a:t>Protobuf to store weights of the model being developed.</a:t>
            </a:r>
          </a:p>
          <a:p>
            <a:pPr marL="342900" indent="-342900">
              <a:buFont typeface="Wingdings"/>
              <a:buChar char="ü"/>
            </a:pPr>
            <a:r>
              <a:rPr lang="en-IN" sz="2400" dirty="0">
                <a:solidFill>
                  <a:schemeClr val="dk1"/>
                </a:solidFill>
                <a:latin typeface="Trebuchet MS"/>
              </a:rPr>
              <a:t>Android Studio to develop an application.</a:t>
            </a:r>
          </a:p>
          <a:p>
            <a:pPr marL="342900" indent="-342900">
              <a:buFont typeface="Wingdings"/>
              <a:buChar char="ü"/>
            </a:pPr>
            <a:r>
              <a:rPr lang="en-IN" sz="2400" dirty="0">
                <a:solidFill>
                  <a:schemeClr val="dk1"/>
                </a:solidFill>
                <a:latin typeface="Trebuchet MS"/>
              </a:rPr>
              <a:t>Arduino/Raspberry Pi and its necessary components like load cell.</a:t>
            </a:r>
          </a:p>
        </p:txBody>
      </p:sp>
      <p:pic>
        <p:nvPicPr>
          <p:cNvPr id="10" name="Picture 2" descr="TensorFlow – Medium">
            <a:extLst>
              <a:ext uri="{FF2B5EF4-FFF2-40B4-BE49-F238E27FC236}">
                <a16:creationId xmlns:a16="http://schemas.microsoft.com/office/drawing/2014/main" id="{FDD57D9C-4C01-45C1-9001-46EA2A9EF0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04" y="1891004"/>
            <a:ext cx="1309396" cy="1309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oid Developers Blog: Android Studio 4.1">
            <a:extLst>
              <a:ext uri="{FF2B5EF4-FFF2-40B4-BE49-F238E27FC236}">
                <a16:creationId xmlns:a16="http://schemas.microsoft.com/office/drawing/2014/main" id="{AC20269A-DCCF-4F2E-AA12-795666E36E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022" y="4191000"/>
            <a:ext cx="2209800" cy="2482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y Raspberry Pi 4 Model-B with 4GB RAM Online at Best Price In India">
            <a:extLst>
              <a:ext uri="{FF2B5EF4-FFF2-40B4-BE49-F238E27FC236}">
                <a16:creationId xmlns:a16="http://schemas.microsoft.com/office/drawing/2014/main" id="{FF634DF2-7555-4D2E-B5D7-743ACD1D83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9922" y="4052955"/>
            <a:ext cx="2096278" cy="21030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ject Jupyter | Home">
            <a:extLst>
              <a:ext uri="{FF2B5EF4-FFF2-40B4-BE49-F238E27FC236}">
                <a16:creationId xmlns:a16="http://schemas.microsoft.com/office/drawing/2014/main" id="{3E8C460F-B896-43B7-B4F0-2F9AC797E0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2274" y="1891004"/>
            <a:ext cx="2494088" cy="13093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622973F8-E344-4F12-96C6-C8B26BC649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200400" y="1223665"/>
            <a:ext cx="7620000" cy="36513"/>
          </a:xfrm>
          <a:prstGeom prst="rect">
            <a:avLst/>
          </a:prstGeom>
          <a:solidFill>
            <a:srgbClr val="33CCCC"/>
          </a:solidFill>
          <a:ln w="9525">
            <a:noFill/>
            <a:miter lim="800000"/>
            <a:headEnd/>
            <a:tailEnd/>
          </a:ln>
        </p:spPr>
        <p:txBody>
          <a:bodyPr wrap="none" anchor="ctr"/>
          <a:lstStyle/>
          <a:p>
            <a:endParaRPr lang="en-US"/>
          </a:p>
        </p:txBody>
      </p:sp>
      <p:sp>
        <p:nvSpPr>
          <p:cNvPr id="13" name="Text Box 34"/>
          <p:cNvSpPr txBox="1">
            <a:spLocks noChangeArrowheads="1"/>
          </p:cNvSpPr>
          <p:nvPr/>
        </p:nvSpPr>
        <p:spPr bwMode="auto">
          <a:xfrm>
            <a:off x="7315200" y="762000"/>
            <a:ext cx="3505200" cy="461665"/>
          </a:xfrm>
          <a:prstGeom prst="rect">
            <a:avLst/>
          </a:prstGeom>
          <a:noFill/>
          <a:ln w="9525">
            <a:noFill/>
            <a:miter lim="800000"/>
            <a:headEnd/>
            <a:tailEnd/>
          </a:ln>
        </p:spPr>
        <p:txBody>
          <a:bodyPr wrap="square">
            <a:spAutoFit/>
          </a:bodyPr>
          <a:lstStyle/>
          <a:p>
            <a:pPr marL="342900" indent="-342900" algn="r">
              <a:spcBef>
                <a:spcPts val="0"/>
              </a:spcBef>
              <a:spcAft>
                <a:spcPts val="0"/>
              </a:spcAft>
            </a:pPr>
            <a:r>
              <a:rPr lang="en-US" sz="2400">
                <a:solidFill>
                  <a:srgbClr val="FF0000"/>
                </a:solidFill>
                <a:latin typeface="Trebuchet MS"/>
                <a:ea typeface="Trebuchet MS"/>
                <a:cs typeface="Trebuchet MS"/>
                <a:sym typeface="Trebuchet MS"/>
              </a:rPr>
              <a:t>Project Progress</a:t>
            </a:r>
            <a:endParaRPr lang="en-US" sz="2400"/>
          </a:p>
        </p:txBody>
      </p:sp>
      <p:sp>
        <p:nvSpPr>
          <p:cNvPr id="2" name="TextBox 1">
            <a:extLst>
              <a:ext uri="{FF2B5EF4-FFF2-40B4-BE49-F238E27FC236}">
                <a16:creationId xmlns:a16="http://schemas.microsoft.com/office/drawing/2014/main" id="{7CB38099-8589-4F6E-9883-05BC348E40D1}"/>
              </a:ext>
            </a:extLst>
          </p:cNvPr>
          <p:cNvSpPr txBox="1"/>
          <p:nvPr/>
        </p:nvSpPr>
        <p:spPr>
          <a:xfrm>
            <a:off x="1638300" y="1752480"/>
            <a:ext cx="9334500"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dk1"/>
                </a:solidFill>
                <a:latin typeface="Trebuchet MS"/>
              </a:rPr>
              <a:t>Problem statement decided.</a:t>
            </a:r>
          </a:p>
          <a:p>
            <a:pPr marL="285750" indent="-285750">
              <a:buFont typeface="Arial" panose="020B0604020202020204" pitchFamily="34" charset="0"/>
              <a:buChar char="•"/>
            </a:pPr>
            <a:r>
              <a:rPr lang="en-US" sz="2400" dirty="0">
                <a:solidFill>
                  <a:schemeClr val="dk1"/>
                </a:solidFill>
                <a:latin typeface="Trebuchet MS"/>
              </a:rPr>
              <a:t>Dataset Acquisition</a:t>
            </a:r>
          </a:p>
          <a:p>
            <a:pPr marL="285750" indent="-285750">
              <a:buFont typeface="Arial" panose="020B0604020202020204" pitchFamily="34" charset="0"/>
              <a:buChar char="•"/>
            </a:pPr>
            <a:r>
              <a:rPr lang="en-US" sz="2400" dirty="0">
                <a:solidFill>
                  <a:schemeClr val="dk1"/>
                </a:solidFill>
                <a:latin typeface="Trebuchet MS"/>
              </a:rPr>
              <a:t>Apply some machine learning model to our dataset obtained.</a:t>
            </a:r>
          </a:p>
          <a:p>
            <a:pPr marL="285750" indent="-285750">
              <a:buFont typeface="Arial" panose="020B0604020202020204" pitchFamily="34" charset="0"/>
              <a:buChar char="•"/>
            </a:pPr>
            <a:r>
              <a:rPr lang="en-US" sz="2400" dirty="0">
                <a:solidFill>
                  <a:schemeClr val="dk1"/>
                </a:solidFill>
                <a:latin typeface="Trebuchet MS"/>
              </a:rPr>
              <a:t>Implement MobileNet V2 as a classification task.</a:t>
            </a:r>
          </a:p>
          <a:p>
            <a:pPr marL="285750" indent="-285750">
              <a:buFont typeface="Arial" panose="020B0604020202020204" pitchFamily="34" charset="0"/>
              <a:buChar char="•"/>
            </a:pPr>
            <a:r>
              <a:rPr lang="en-US" sz="2400" dirty="0">
                <a:solidFill>
                  <a:schemeClr val="dk1"/>
                </a:solidFill>
                <a:latin typeface="Trebuchet MS"/>
              </a:rPr>
              <a:t>High-Level Design</a:t>
            </a:r>
          </a:p>
          <a:p>
            <a:pPr marL="285750" indent="-285750">
              <a:buFont typeface="Arial" panose="020B0604020202020204" pitchFamily="34" charset="0"/>
              <a:buChar char="•"/>
            </a:pPr>
            <a:endParaRPr lang="en-IN" dirty="0"/>
          </a:p>
        </p:txBody>
      </p:sp>
      <p:pic>
        <p:nvPicPr>
          <p:cNvPr id="4" name="Picture 3" descr="Icon&#10;&#10;Description automatically generated">
            <a:extLst>
              <a:ext uri="{FF2B5EF4-FFF2-40B4-BE49-F238E27FC236}">
                <a16:creationId xmlns:a16="http://schemas.microsoft.com/office/drawing/2014/main" id="{CAAFFF75-7EFB-4AE2-9614-10AAD1F1BEC3}"/>
              </a:ext>
            </a:extLst>
          </p:cNvPr>
          <p:cNvPicPr>
            <a:picLocks noChangeAspect="1"/>
          </p:cNvPicPr>
          <p:nvPr/>
        </p:nvPicPr>
        <p:blipFill>
          <a:blip r:embed="rId3"/>
          <a:stretch>
            <a:fillRect/>
          </a:stretch>
        </p:blipFill>
        <p:spPr>
          <a:xfrm>
            <a:off x="5889236" y="1806972"/>
            <a:ext cx="413528" cy="344607"/>
          </a:xfrm>
          <a:prstGeom prst="rect">
            <a:avLst/>
          </a:prstGeom>
        </p:spPr>
      </p:pic>
      <p:pic>
        <p:nvPicPr>
          <p:cNvPr id="7" name="Picture 6" descr="Icon&#10;&#10;Description automatically generated">
            <a:extLst>
              <a:ext uri="{FF2B5EF4-FFF2-40B4-BE49-F238E27FC236}">
                <a16:creationId xmlns:a16="http://schemas.microsoft.com/office/drawing/2014/main" id="{227333FE-29F3-480F-9E17-7CE253F5F3BE}"/>
              </a:ext>
            </a:extLst>
          </p:cNvPr>
          <p:cNvPicPr>
            <a:picLocks noChangeAspect="1"/>
          </p:cNvPicPr>
          <p:nvPr/>
        </p:nvPicPr>
        <p:blipFill>
          <a:blip r:embed="rId3"/>
          <a:stretch>
            <a:fillRect/>
          </a:stretch>
        </p:blipFill>
        <p:spPr>
          <a:xfrm>
            <a:off x="4724400" y="2173350"/>
            <a:ext cx="426803" cy="355669"/>
          </a:xfrm>
          <a:prstGeom prst="rect">
            <a:avLst/>
          </a:prstGeom>
        </p:spPr>
      </p:pic>
      <p:pic>
        <p:nvPicPr>
          <p:cNvPr id="9" name="Picture 8" descr="Icon&#10;&#10;Description automatically generated">
            <a:extLst>
              <a:ext uri="{FF2B5EF4-FFF2-40B4-BE49-F238E27FC236}">
                <a16:creationId xmlns:a16="http://schemas.microsoft.com/office/drawing/2014/main" id="{B06DAE0C-6822-4901-8B58-DE9840853ABB}"/>
              </a:ext>
            </a:extLst>
          </p:cNvPr>
          <p:cNvPicPr>
            <a:picLocks noChangeAspect="1"/>
          </p:cNvPicPr>
          <p:nvPr/>
        </p:nvPicPr>
        <p:blipFill>
          <a:blip r:embed="rId3"/>
          <a:stretch>
            <a:fillRect/>
          </a:stretch>
        </p:blipFill>
        <p:spPr>
          <a:xfrm>
            <a:off x="10528891" y="2529019"/>
            <a:ext cx="426803" cy="355669"/>
          </a:xfrm>
          <a:prstGeom prst="rect">
            <a:avLst/>
          </a:prstGeom>
        </p:spPr>
      </p:pic>
      <p:pic>
        <p:nvPicPr>
          <p:cNvPr id="11" name="Picture 10">
            <a:extLst>
              <a:ext uri="{FF2B5EF4-FFF2-40B4-BE49-F238E27FC236}">
                <a16:creationId xmlns:a16="http://schemas.microsoft.com/office/drawing/2014/main" id="{004C32C2-D65E-4904-AED8-A8AE059C5636}"/>
              </a:ext>
            </a:extLst>
          </p:cNvPr>
          <p:cNvPicPr>
            <a:picLocks noChangeAspect="1"/>
          </p:cNvPicPr>
          <p:nvPr/>
        </p:nvPicPr>
        <p:blipFill>
          <a:blip r:embed="rId3"/>
          <a:stretch>
            <a:fillRect/>
          </a:stretch>
        </p:blipFill>
        <p:spPr>
          <a:xfrm>
            <a:off x="8763000" y="2884688"/>
            <a:ext cx="426803" cy="355669"/>
          </a:xfrm>
          <a:prstGeom prst="rect">
            <a:avLst/>
          </a:prstGeom>
        </p:spPr>
      </p:pic>
      <p:pic>
        <p:nvPicPr>
          <p:cNvPr id="14" name="Picture 13">
            <a:extLst>
              <a:ext uri="{FF2B5EF4-FFF2-40B4-BE49-F238E27FC236}">
                <a16:creationId xmlns:a16="http://schemas.microsoft.com/office/drawing/2014/main" id="{04890128-2186-4B4B-B595-E65F15181306}"/>
              </a:ext>
            </a:extLst>
          </p:cNvPr>
          <p:cNvPicPr>
            <a:picLocks noChangeAspect="1"/>
          </p:cNvPicPr>
          <p:nvPr/>
        </p:nvPicPr>
        <p:blipFill>
          <a:blip r:embed="rId3"/>
          <a:stretch>
            <a:fillRect/>
          </a:stretch>
        </p:blipFill>
        <p:spPr>
          <a:xfrm>
            <a:off x="4510998" y="3251165"/>
            <a:ext cx="426803" cy="355669"/>
          </a:xfrm>
          <a:prstGeom prst="rect">
            <a:avLst/>
          </a:prstGeom>
        </p:spPr>
      </p:pic>
      <p:pic>
        <p:nvPicPr>
          <p:cNvPr id="10" name="Picture 9" descr="Logo&#10;&#10;Description automatically generated">
            <a:extLst>
              <a:ext uri="{FF2B5EF4-FFF2-40B4-BE49-F238E27FC236}">
                <a16:creationId xmlns:a16="http://schemas.microsoft.com/office/drawing/2014/main" id="{1E6BBE12-2AA1-4777-8FDB-428DDE0FA4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3" name="Text Box 34"/>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900" indent="-342900" algn="r" eaLnBrk="0" hangingPunct="0">
              <a:spcBef>
                <a:spcPts val="0"/>
              </a:spcBef>
              <a:spcAft>
                <a:spcPts val="0"/>
              </a:spcAft>
              <a:defRPr/>
            </a:pPr>
            <a:r>
              <a:rPr lang="en-IN" sz="2400">
                <a:solidFill>
                  <a:srgbClr val="FF0000"/>
                </a:solidFill>
                <a:latin typeface="Trebuchet MS"/>
              </a:rPr>
              <a:t>Capstone (Phase-I &amp; Phase-II) Project Timeline</a:t>
            </a:r>
            <a:endParaRPr lang="en-US" sz="2400">
              <a:solidFill>
                <a:srgbClr val="FF0000"/>
              </a:solidFill>
              <a:latin typeface="Trebuchet MS"/>
            </a:endParaRPr>
          </a:p>
        </p:txBody>
      </p:sp>
      <p:pic>
        <p:nvPicPr>
          <p:cNvPr id="4" name="Picture 5">
            <a:extLst>
              <a:ext uri="{FF2B5EF4-FFF2-40B4-BE49-F238E27FC236}">
                <a16:creationId xmlns:a16="http://schemas.microsoft.com/office/drawing/2014/main" id="{329C3D88-3A8F-4654-8C24-16CB60AD5310}"/>
              </a:ext>
            </a:extLst>
          </p:cNvPr>
          <p:cNvPicPr>
            <a:picLocks noChangeAspect="1"/>
          </p:cNvPicPr>
          <p:nvPr/>
        </p:nvPicPr>
        <p:blipFill>
          <a:blip r:embed="rId2"/>
          <a:stretch>
            <a:fillRect/>
          </a:stretch>
        </p:blipFill>
        <p:spPr>
          <a:xfrm>
            <a:off x="1438275" y="2273432"/>
            <a:ext cx="9422606" cy="2537355"/>
          </a:xfrm>
          <a:prstGeom prst="rect">
            <a:avLst/>
          </a:prstGeom>
        </p:spPr>
      </p:pic>
      <p:sp>
        <p:nvSpPr>
          <p:cNvPr id="6" name="TextBox 5">
            <a:extLst>
              <a:ext uri="{FF2B5EF4-FFF2-40B4-BE49-F238E27FC236}">
                <a16:creationId xmlns:a16="http://schemas.microsoft.com/office/drawing/2014/main" id="{DB6D5E27-38D3-4714-ADB0-47B9653D661A}"/>
              </a:ext>
            </a:extLst>
          </p:cNvPr>
          <p:cNvSpPr txBox="1"/>
          <p:nvPr/>
        </p:nvSpPr>
        <p:spPr>
          <a:xfrm>
            <a:off x="5724525" y="1783556"/>
            <a:ext cx="2838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solidFill>
                  <a:srgbClr val="FF5969"/>
                </a:solidFill>
                <a:latin typeface="Calibri"/>
                <a:ea typeface="+mj-ea"/>
                <a:cs typeface="+mj-cs"/>
              </a:rPr>
              <a:t>Phase 1</a:t>
            </a:r>
            <a:endParaRPr lang="en-US" sz="2800">
              <a:cs typeface="Arial"/>
            </a:endParaRPr>
          </a:p>
        </p:txBody>
      </p:sp>
      <p:sp>
        <p:nvSpPr>
          <p:cNvPr id="7" name="TextBox 6">
            <a:extLst>
              <a:ext uri="{FF2B5EF4-FFF2-40B4-BE49-F238E27FC236}">
                <a16:creationId xmlns:a16="http://schemas.microsoft.com/office/drawing/2014/main" id="{CDD98BF8-4A57-4DB4-AF78-1EC493408428}"/>
              </a:ext>
            </a:extLst>
          </p:cNvPr>
          <p:cNvSpPr txBox="1"/>
          <p:nvPr/>
        </p:nvSpPr>
        <p:spPr>
          <a:xfrm>
            <a:off x="1485900" y="5081587"/>
            <a:ext cx="98988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dk1"/>
                </a:solidFill>
                <a:latin typeface="Trebuchet MS"/>
              </a:rPr>
              <a:t>The work is distributed equally amongst ourselves for each task in the first phase</a:t>
            </a:r>
            <a:r>
              <a:rPr lang="en-US">
                <a:latin typeface="Arial"/>
                <a:cs typeface="Arial"/>
              </a:rPr>
              <a:t>.</a:t>
            </a:r>
            <a:endParaRPr lang="en-US"/>
          </a:p>
        </p:txBody>
      </p:sp>
      <p:pic>
        <p:nvPicPr>
          <p:cNvPr id="8" name="Picture 7" descr="Logo&#10;&#10;Description automatically generated">
            <a:extLst>
              <a:ext uri="{FF2B5EF4-FFF2-40B4-BE49-F238E27FC236}">
                <a16:creationId xmlns:a16="http://schemas.microsoft.com/office/drawing/2014/main" id="{C1748D77-4DD0-4837-B148-A7CC762E73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extLst>
      <p:ext uri="{BB962C8B-B14F-4D97-AF65-F5344CB8AC3E}">
        <p14:creationId xmlns:p14="http://schemas.microsoft.com/office/powerpoint/2010/main" val="204199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4191000" y="114300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a:solidFill>
                  <a:srgbClr val="FF0000"/>
                </a:solidFill>
                <a:latin typeface="Trebuchet MS" pitchFamily="34" charset="0"/>
              </a:rPr>
              <a:t>Outline</a:t>
            </a:r>
          </a:p>
        </p:txBody>
      </p:sp>
      <p:pic>
        <p:nvPicPr>
          <p:cNvPr id="7" name="Picture 6" descr="Logo&#10;&#10;Description automatically generated">
            <a:extLst>
              <a:ext uri="{FF2B5EF4-FFF2-40B4-BE49-F238E27FC236}">
                <a16:creationId xmlns:a16="http://schemas.microsoft.com/office/drawing/2014/main" id="{FF32FD89-4A39-4E01-9F22-8D92D727E7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16" name="Content Placeholder 2">
            <a:extLst>
              <a:ext uri="{FF2B5EF4-FFF2-40B4-BE49-F238E27FC236}">
                <a16:creationId xmlns:a16="http://schemas.microsoft.com/office/drawing/2014/main" id="{47DD61EF-A2B4-0D57-C6F0-B96FA512D194}"/>
              </a:ext>
            </a:extLst>
          </p:cNvPr>
          <p:cNvGraphicFramePr/>
          <p:nvPr>
            <p:extLst>
              <p:ext uri="{D42A27DB-BD31-4B8C-83A1-F6EECF244321}">
                <p14:modId xmlns:p14="http://schemas.microsoft.com/office/powerpoint/2010/main" val="1233654157"/>
              </p:ext>
            </p:extLst>
          </p:nvPr>
        </p:nvGraphicFramePr>
        <p:xfrm>
          <a:off x="762000" y="1828800"/>
          <a:ext cx="9677400" cy="4002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3" name="Text Box 34"/>
          <p:cNvSpPr txBox="1">
            <a:spLocks noChangeArrowheads="1"/>
          </p:cNvSpPr>
          <p:nvPr/>
        </p:nvSpPr>
        <p:spPr bwMode="auto">
          <a:xfrm>
            <a:off x="2895600" y="1143002"/>
            <a:ext cx="7772400" cy="461665"/>
          </a:xfrm>
          <a:prstGeom prst="rect">
            <a:avLst/>
          </a:prstGeom>
          <a:noFill/>
          <a:ln w="9525">
            <a:noFill/>
            <a:miter lim="800000"/>
            <a:headEnd/>
            <a:tailEnd/>
          </a:ln>
        </p:spPr>
        <p:txBody>
          <a:bodyPr wrap="square">
            <a:spAutoFit/>
          </a:bodyPr>
          <a:lstStyle/>
          <a:p>
            <a:pPr marL="342900" indent="-342900" algn="r" eaLnBrk="0" hangingPunct="0">
              <a:spcBef>
                <a:spcPts val="0"/>
              </a:spcBef>
              <a:spcAft>
                <a:spcPts val="0"/>
              </a:spcAft>
              <a:defRPr/>
            </a:pPr>
            <a:r>
              <a:rPr lang="en-IN" sz="2400">
                <a:solidFill>
                  <a:srgbClr val="FF0000"/>
                </a:solidFill>
                <a:latin typeface="Trebuchet MS"/>
              </a:rPr>
              <a:t>Capstone (Phase-I &amp; Phase-II) Project Timeline</a:t>
            </a:r>
            <a:endParaRPr lang="en-US" sz="2400">
              <a:solidFill>
                <a:srgbClr val="FF0000"/>
              </a:solidFill>
              <a:latin typeface="Trebuchet MS"/>
            </a:endParaRPr>
          </a:p>
        </p:txBody>
      </p:sp>
      <p:sp>
        <p:nvSpPr>
          <p:cNvPr id="6" name="TextBox 5">
            <a:extLst>
              <a:ext uri="{FF2B5EF4-FFF2-40B4-BE49-F238E27FC236}">
                <a16:creationId xmlns:a16="http://schemas.microsoft.com/office/drawing/2014/main" id="{DB6D5E27-38D3-4714-ADB0-47B9653D661A}"/>
              </a:ext>
            </a:extLst>
          </p:cNvPr>
          <p:cNvSpPr txBox="1"/>
          <p:nvPr/>
        </p:nvSpPr>
        <p:spPr>
          <a:xfrm>
            <a:off x="5362575" y="1715972"/>
            <a:ext cx="1647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a:solidFill>
                  <a:srgbClr val="FF0000"/>
                </a:solidFill>
                <a:latin typeface="Trebuchet MS"/>
              </a:rPr>
              <a:t>Phase 2</a:t>
            </a:r>
            <a:endParaRPr lang="en-US" sz="2400">
              <a:solidFill>
                <a:srgbClr val="FF0000"/>
              </a:solidFill>
              <a:latin typeface="Trebuchet MS"/>
            </a:endParaRPr>
          </a:p>
        </p:txBody>
      </p:sp>
      <p:pic>
        <p:nvPicPr>
          <p:cNvPr id="5" name="Picture 6" descr="Chart, bar chart&#10;&#10;Description automatically generated">
            <a:extLst>
              <a:ext uri="{FF2B5EF4-FFF2-40B4-BE49-F238E27FC236}">
                <a16:creationId xmlns:a16="http://schemas.microsoft.com/office/drawing/2014/main" id="{37EED895-BA30-4573-9C7A-F606704FE763}"/>
              </a:ext>
            </a:extLst>
          </p:cNvPr>
          <p:cNvPicPr>
            <a:picLocks noChangeAspect="1"/>
          </p:cNvPicPr>
          <p:nvPr/>
        </p:nvPicPr>
        <p:blipFill>
          <a:blip r:embed="rId2"/>
          <a:stretch>
            <a:fillRect/>
          </a:stretch>
        </p:blipFill>
        <p:spPr>
          <a:xfrm>
            <a:off x="1125893" y="2234039"/>
            <a:ext cx="9601201" cy="2166222"/>
          </a:xfrm>
          <a:prstGeom prst="rect">
            <a:avLst/>
          </a:prstGeom>
        </p:spPr>
      </p:pic>
      <p:pic>
        <p:nvPicPr>
          <p:cNvPr id="8" name="Picture 7" descr="Logo&#10;&#10;Description automatically generated">
            <a:extLst>
              <a:ext uri="{FF2B5EF4-FFF2-40B4-BE49-F238E27FC236}">
                <a16:creationId xmlns:a16="http://schemas.microsoft.com/office/drawing/2014/main" id="{5B11282E-4470-4993-AAF9-BD97928B4A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extLst>
      <p:ext uri="{BB962C8B-B14F-4D97-AF65-F5344CB8AC3E}">
        <p14:creationId xmlns:p14="http://schemas.microsoft.com/office/powerpoint/2010/main" val="241371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293807" y="1237626"/>
            <a:ext cx="7620000" cy="36513"/>
          </a:xfrm>
          <a:prstGeom prst="rect">
            <a:avLst/>
          </a:prstGeom>
          <a:solidFill>
            <a:srgbClr val="33CCCC"/>
          </a:solidFill>
          <a:ln w="9525">
            <a:noFill/>
            <a:miter lim="800000"/>
            <a:headEnd/>
            <a:tailEnd/>
          </a:ln>
        </p:spPr>
        <p:txBody>
          <a:bodyPr wrap="none" anchor="ctr"/>
          <a:lstStyle/>
          <a:p>
            <a:endParaRPr lang="en-US"/>
          </a:p>
        </p:txBody>
      </p:sp>
      <p:sp>
        <p:nvSpPr>
          <p:cNvPr id="13" name="Text Box 34"/>
          <p:cNvSpPr txBox="1">
            <a:spLocks noChangeArrowheads="1"/>
          </p:cNvSpPr>
          <p:nvPr/>
        </p:nvSpPr>
        <p:spPr bwMode="auto">
          <a:xfrm>
            <a:off x="8790037" y="769376"/>
            <a:ext cx="2015613" cy="461665"/>
          </a:xfrm>
          <a:prstGeom prst="rect">
            <a:avLst/>
          </a:prstGeom>
          <a:noFill/>
          <a:ln w="9525">
            <a:noFill/>
            <a:miter lim="800000"/>
            <a:headEnd/>
            <a:tailEnd/>
          </a:ln>
        </p:spPr>
        <p:txBody>
          <a:bodyPr wrap="square">
            <a:spAutoFit/>
          </a:bodyPr>
          <a:lstStyle/>
          <a:p>
            <a:pPr marL="342891" indent="-342891" algn="r" eaLnBrk="0" hangingPunct="0">
              <a:defRPr/>
            </a:pPr>
            <a:r>
              <a:rPr lang="en-US" sz="2400">
                <a:solidFill>
                  <a:srgbClr val="FF0000"/>
                </a:solidFill>
                <a:latin typeface="Trebuchet MS" pitchFamily="34" charset="0"/>
              </a:rPr>
              <a:t>References</a:t>
            </a:r>
          </a:p>
        </p:txBody>
      </p:sp>
      <p:sp>
        <p:nvSpPr>
          <p:cNvPr id="6" name="Content Placeholder 2"/>
          <p:cNvSpPr txBox="1">
            <a:spLocks/>
          </p:cNvSpPr>
          <p:nvPr/>
        </p:nvSpPr>
        <p:spPr>
          <a:xfrm>
            <a:off x="993058" y="1231042"/>
            <a:ext cx="10353368" cy="5111026"/>
          </a:xfrm>
          <a:prstGeom prst="rect">
            <a:avLst/>
          </a:prstGeom>
        </p:spPr>
        <p:txBody>
          <a:bodyPr lIns="91440" tIns="45720" rIns="91440" bIns="45720" anchor="t"/>
          <a:lstStyle/>
          <a:p>
            <a:pPr marL="457200" indent="-457200">
              <a:buFont typeface="+mj-lt"/>
              <a:buAutoNum type="arabicPeriod"/>
            </a:pPr>
            <a:r>
              <a:rPr lang="en-US" i="0">
                <a:effectLst/>
                <a:latin typeface="Arial"/>
                <a:cs typeface="Arial"/>
              </a:rPr>
              <a:t>Deployment of Deep Learning Models on Resource-Deficient Devices for Object Detection </a:t>
            </a:r>
            <a:r>
              <a:rPr lang="en-IN" i="0" u="none" strike="noStrike" err="1">
                <a:effectLst/>
                <a:latin typeface="Arial"/>
                <a:cs typeface="Arial"/>
              </a:rPr>
              <a:t>Ameema</a:t>
            </a:r>
            <a:r>
              <a:rPr lang="en-IN" i="0" u="none" strike="noStrike">
                <a:effectLst/>
                <a:latin typeface="Arial"/>
                <a:cs typeface="Arial"/>
              </a:rPr>
              <a:t> Zainab</a:t>
            </a:r>
            <a:r>
              <a:rPr lang="en-IN" u="none" strike="noStrike">
                <a:latin typeface="Arial"/>
                <a:cs typeface="Arial"/>
              </a:rPr>
              <a:t> &amp; </a:t>
            </a:r>
            <a:r>
              <a:rPr lang="en-IN" i="0" u="none" strike="noStrike" err="1">
                <a:effectLst/>
                <a:latin typeface="Arial"/>
                <a:cs typeface="Arial"/>
              </a:rPr>
              <a:t>Dabeeruddin</a:t>
            </a:r>
            <a:r>
              <a:rPr lang="en-IN" i="0" u="none" strike="noStrike">
                <a:effectLst/>
                <a:latin typeface="Arial"/>
                <a:cs typeface="Arial"/>
              </a:rPr>
              <a:t> Syed</a:t>
            </a:r>
            <a:r>
              <a:rPr lang="en-US">
                <a:latin typeface="Arial"/>
                <a:cs typeface="Arial"/>
              </a:rPr>
              <a:t>   	     </a:t>
            </a:r>
            <a:r>
              <a:rPr lang="en-US" u="none" strike="noStrike">
                <a:latin typeface="Arial"/>
                <a:cs typeface="Arial"/>
              </a:rPr>
              <a:t> - 	2020</a:t>
            </a:r>
          </a:p>
          <a:p>
            <a:pPr marL="457200" indent="-457200">
              <a:buAutoNum type="arabicPeriod"/>
            </a:pPr>
            <a:endParaRPr lang="en-US">
              <a:latin typeface="Arial"/>
              <a:cs typeface="Arial"/>
            </a:endParaRPr>
          </a:p>
          <a:p>
            <a:pPr marL="457200" indent="-457200">
              <a:buFont typeface="+mj-lt"/>
              <a:buAutoNum type="arabicPeriod"/>
            </a:pPr>
            <a:r>
              <a:rPr lang="en-IN">
                <a:latin typeface="Arial"/>
                <a:cs typeface="Arial"/>
              </a:rPr>
              <a:t>A Hierarchical Grocery Store Image Dataset with Visual and Semantic Labels		 Marcus </a:t>
            </a:r>
            <a:r>
              <a:rPr lang="en-IN" err="1">
                <a:latin typeface="Arial"/>
                <a:cs typeface="Arial"/>
              </a:rPr>
              <a:t>Klasson</a:t>
            </a:r>
            <a:r>
              <a:rPr lang="en-IN">
                <a:latin typeface="Arial"/>
                <a:cs typeface="Arial"/>
              </a:rPr>
              <a:t>, Cheng Zhang &amp; </a:t>
            </a:r>
            <a:r>
              <a:rPr lang="en-IN" err="1">
                <a:latin typeface="Arial"/>
                <a:cs typeface="Arial"/>
              </a:rPr>
              <a:t>Hedvig</a:t>
            </a:r>
            <a:r>
              <a:rPr lang="en-IN">
                <a:latin typeface="Arial"/>
                <a:cs typeface="Arial"/>
              </a:rPr>
              <a:t> </a:t>
            </a:r>
            <a:r>
              <a:rPr lang="en-IN" err="1">
                <a:latin typeface="Arial"/>
                <a:cs typeface="Arial"/>
              </a:rPr>
              <a:t>Kjellstrom</a:t>
            </a:r>
            <a:r>
              <a:rPr lang="en-IN">
                <a:latin typeface="Arial"/>
                <a:cs typeface="Arial"/>
              </a:rPr>
              <a:t>   -	2019</a:t>
            </a:r>
          </a:p>
          <a:p>
            <a:pPr marL="457200" indent="-457200">
              <a:buAutoNum type="arabicPeriod"/>
            </a:pPr>
            <a:endParaRPr lang="en-IN">
              <a:latin typeface="Arial"/>
              <a:cs typeface="Arial"/>
            </a:endParaRPr>
          </a:p>
          <a:p>
            <a:pPr marL="457200" indent="-457200">
              <a:buAutoNum type="arabicPeriod"/>
            </a:pPr>
            <a:r>
              <a:rPr lang="en-IN">
                <a:latin typeface="Arial"/>
                <a:cs typeface="Arial"/>
              </a:rPr>
              <a:t>Android Application for Grocery Ordering System Shubham B Dubey, Gaurav M Kadam &amp; Omkar </a:t>
            </a:r>
            <a:r>
              <a:rPr lang="en-IN" err="1">
                <a:latin typeface="Arial"/>
                <a:cs typeface="Arial"/>
              </a:rPr>
              <a:t>Angane</a:t>
            </a:r>
            <a:r>
              <a:rPr lang="en-IN">
                <a:latin typeface="Arial"/>
                <a:cs typeface="Arial"/>
              </a:rPr>
              <a:t> - 2021</a:t>
            </a:r>
            <a:endParaRPr lang="en-IN" i="0">
              <a:effectLst/>
              <a:latin typeface="Arial"/>
              <a:cs typeface="Arial"/>
            </a:endParaRPr>
          </a:p>
          <a:p>
            <a:pPr marL="457200" indent="-457200">
              <a:buAutoNum type="arabicPeriod"/>
            </a:pPr>
            <a:endParaRPr lang="en-IN">
              <a:latin typeface="Arial"/>
              <a:cs typeface="Arial"/>
            </a:endParaRPr>
          </a:p>
          <a:p>
            <a:pPr marL="457200" indent="-457200">
              <a:buAutoNum type="arabicPeriod"/>
            </a:pPr>
            <a:r>
              <a:rPr lang="en-US">
                <a:latin typeface="Arial"/>
                <a:cs typeface="Arial"/>
              </a:rPr>
              <a:t>Fruit Classification for Retail Stores Using Deep Learning </a:t>
            </a:r>
            <a:r>
              <a:rPr lang="en-IN">
                <a:latin typeface="Arial"/>
                <a:cs typeface="Arial"/>
              </a:rPr>
              <a:t>Jose Luis Rojas-Aranda, Jose Ignacio Nunez-Varela, J. C. Cuevas-Tello &amp;Gabriela Rangel-Ramirez  - 2020</a:t>
            </a:r>
          </a:p>
          <a:p>
            <a:pPr marL="457200" indent="-457200">
              <a:buAutoNum type="arabicPeriod"/>
            </a:pPr>
            <a:endParaRPr lang="en-IN">
              <a:solidFill>
                <a:srgbClr val="000000"/>
              </a:solidFill>
              <a:latin typeface="Arial"/>
              <a:cs typeface="Arial"/>
            </a:endParaRPr>
          </a:p>
          <a:p>
            <a:r>
              <a:rPr lang="en-IN">
                <a:solidFill>
                  <a:srgbClr val="000000"/>
                </a:solidFill>
                <a:latin typeface="Arial"/>
                <a:cs typeface="Arial"/>
              </a:rPr>
              <a:t>5. Cross</a:t>
            </a:r>
            <a:r>
              <a:rPr lang="en-IN">
                <a:latin typeface="Arial"/>
                <a:cs typeface="Arial"/>
              </a:rPr>
              <a:t> Validation Voting for Improving CNN Classification in Grocery Products (2022),</a:t>
            </a:r>
          </a:p>
          <a:p>
            <a:r>
              <a:rPr lang="en-IN">
                <a:latin typeface="Arial"/>
                <a:cs typeface="Arial"/>
              </a:rPr>
              <a:t>    Jamie Duque Domingo , Roberto Medina Aparicio , and Luis Miguel Gonzalez Rodrigo</a:t>
            </a:r>
            <a:endParaRPr lang="en-US">
              <a:latin typeface="Arial"/>
              <a:cs typeface="Arial"/>
            </a:endParaRPr>
          </a:p>
          <a:p>
            <a:br>
              <a:rPr lang="en-US">
                <a:latin typeface="Arial"/>
                <a:cs typeface="Arial"/>
              </a:rPr>
            </a:br>
            <a:endParaRPr lang="en-US">
              <a:latin typeface="Arial"/>
              <a:cs typeface="Arial"/>
            </a:endParaRPr>
          </a:p>
          <a:p>
            <a:pPr marL="457200" indent="-457200">
              <a:buFontTx/>
              <a:buAutoNum type="arabicPeriod"/>
            </a:pPr>
            <a:endParaRPr lang="en-IN">
              <a:solidFill>
                <a:srgbClr val="000000"/>
              </a:solidFill>
              <a:latin typeface="Arial" panose="020B0604020202020204" pitchFamily="34" charset="0"/>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20A80938-7095-4603-A0A1-01F1F0C5C1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spTree>
    <p:extLst>
      <p:ext uri="{BB962C8B-B14F-4D97-AF65-F5344CB8AC3E}">
        <p14:creationId xmlns:p14="http://schemas.microsoft.com/office/powerpoint/2010/main" val="246693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6" name="Group 9">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7" name="Straight Connector 15">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8" name="Rectangle 17">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9">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1" name="Picture 20">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23">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1" name="Rectangle 25">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2416FC32-5150-44C8-B632-BC36F06A9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6502" y="1892566"/>
            <a:ext cx="4243375" cy="1527614"/>
          </a:xfrm>
          <a:prstGeom prst="rect">
            <a:avLst/>
          </a:prstGeom>
        </p:spPr>
      </p:pic>
      <p:pic>
        <p:nvPicPr>
          <p:cNvPr id="5" name="Picture 4">
            <a:extLst>
              <a:ext uri="{FF2B5EF4-FFF2-40B4-BE49-F238E27FC236}">
                <a16:creationId xmlns:a16="http://schemas.microsoft.com/office/drawing/2014/main" id="{8A5CC96C-9D67-4F99-8CD4-043F70CA6C27}"/>
              </a:ext>
            </a:extLst>
          </p:cNvPr>
          <p:cNvPicPr>
            <a:picLocks noChangeAspect="1"/>
          </p:cNvPicPr>
          <p:nvPr/>
        </p:nvPicPr>
        <p:blipFill>
          <a:blip r:embed="rId8"/>
          <a:stretch>
            <a:fillRect/>
          </a:stretch>
        </p:blipFill>
        <p:spPr>
          <a:xfrm>
            <a:off x="6691116" y="1257341"/>
            <a:ext cx="3206950" cy="2798064"/>
          </a:xfrm>
          <a:prstGeom prst="rect">
            <a:avLst/>
          </a:prstGeom>
        </p:spPr>
      </p:pic>
      <p:cxnSp>
        <p:nvCxnSpPr>
          <p:cNvPr id="42" name="Straight Connector 27">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28" name="Group 18">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29" name="Straight Connector 24">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30" name="Rectangle 26">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6"/>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31" name="Picture 28">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Text Box 34"/>
          <p:cNvSpPr txBox="1">
            <a:spLocks noChangeArrowheads="1"/>
          </p:cNvSpPr>
          <p:nvPr/>
        </p:nvSpPr>
        <p:spPr bwMode="auto">
          <a:xfrm>
            <a:off x="1295402" y="982132"/>
            <a:ext cx="9601196" cy="1303867"/>
          </a:xfrm>
          <a:prstGeom prst="rect">
            <a:avLst/>
          </a:prstGeom>
        </p:spPr>
        <p:txBody>
          <a:bodyPr vert="horz" lIns="91440" tIns="45720" rIns="91440" bIns="45720" rtlCol="0" anchor="ctr">
            <a:normAutofit/>
          </a:bodyPr>
          <a:lstStyle/>
          <a:p>
            <a:pPr algn="ctr" defTabSz="457200">
              <a:spcAft>
                <a:spcPts val="600"/>
              </a:spcAft>
              <a:defRPr/>
            </a:pPr>
            <a:r>
              <a:rPr lang="en-US" sz="4400">
                <a:ln w="3175" cmpd="sng">
                  <a:noFill/>
                </a:ln>
                <a:solidFill>
                  <a:schemeClr val="tx1">
                    <a:lumMod val="85000"/>
                    <a:lumOff val="15000"/>
                  </a:schemeClr>
                </a:solidFill>
                <a:latin typeface="+mj-lt"/>
                <a:ea typeface="+mj-ea"/>
                <a:cs typeface="+mj-cs"/>
              </a:rPr>
              <a:t>Abstract</a:t>
            </a:r>
          </a:p>
        </p:txBody>
      </p:sp>
      <p:cxnSp>
        <p:nvCxnSpPr>
          <p:cNvPr id="132" name="Straight Connector 30">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548544D-00F4-428E-B6FD-EC2FB7D4FA59}"/>
              </a:ext>
            </a:extLst>
          </p:cNvPr>
          <p:cNvSpPr txBox="1"/>
          <p:nvPr/>
        </p:nvSpPr>
        <p:spPr>
          <a:xfrm>
            <a:off x="1295401" y="2556932"/>
            <a:ext cx="9601196" cy="3318936"/>
          </a:xfrm>
          <a:prstGeom prst="rect">
            <a:avLst/>
          </a:prstGeom>
          <a:scene3d>
            <a:camera prst="orthographicFront"/>
            <a:lightRig rig="threePt" dir="t"/>
          </a:scene3d>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accent1"/>
              </a:buClr>
              <a:buSzPct val="115000"/>
              <a:buFont typeface="Arial"/>
              <a:buChar char="•"/>
            </a:pPr>
            <a:r>
              <a:rPr lang="en-US">
                <a:solidFill>
                  <a:schemeClr val="tx1">
                    <a:lumMod val="85000"/>
                    <a:lumOff val="15000"/>
                  </a:schemeClr>
                </a:solidFill>
                <a:latin typeface="+mn-lt"/>
              </a:rPr>
              <a:t>Shopping malls have become an integral part of city life and a lot of people commute to these marts to get their daily essentials and groceries. However, we are all forced to go through the tedious task of getting our items billed. The billing phase is the one choke point every customer must pass through. Moreover, every customer takes a variable amount of time to get their items billed, causing huge queues. We aim to make this whole experience of shopping easier.</a:t>
            </a:r>
          </a:p>
        </p:txBody>
      </p:sp>
      <p:pic>
        <p:nvPicPr>
          <p:cNvPr id="6" name="Picture 5" descr="Logo&#10;&#10;Description automatically generated">
            <a:extLst>
              <a:ext uri="{FF2B5EF4-FFF2-40B4-BE49-F238E27FC236}">
                <a16:creationId xmlns:a16="http://schemas.microsoft.com/office/drawing/2014/main" id="{E450F6AC-2ED1-4F5A-885C-AC8CFBE77B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8575" y="10483"/>
            <a:ext cx="1456822" cy="522917"/>
          </a:xfrm>
          <a:prstGeom prst="rect">
            <a:avLst/>
          </a:prstGeom>
        </p:spPr>
      </p:pic>
    </p:spTree>
    <p:extLst>
      <p:ext uri="{BB962C8B-B14F-4D97-AF65-F5344CB8AC3E}">
        <p14:creationId xmlns:p14="http://schemas.microsoft.com/office/powerpoint/2010/main" val="6841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505200" y="956676"/>
            <a:ext cx="7620000" cy="36513"/>
          </a:xfrm>
          <a:prstGeom prst="rect">
            <a:avLst/>
          </a:prstGeom>
          <a:solidFill>
            <a:srgbClr val="33CCCC"/>
          </a:solidFill>
          <a:ln w="9525">
            <a:noFill/>
            <a:miter lim="800000"/>
            <a:headEnd/>
            <a:tailEnd/>
          </a:ln>
        </p:spPr>
        <p:txBody>
          <a:bodyPr wrap="none" anchor="ctr"/>
          <a:lstStyle/>
          <a:p>
            <a:endParaRPr lang="en-US"/>
          </a:p>
        </p:txBody>
      </p:sp>
      <p:pic>
        <p:nvPicPr>
          <p:cNvPr id="7" name="Picture 6" descr="Logo&#10;&#10;Description automatically generated">
            <a:extLst>
              <a:ext uri="{FF2B5EF4-FFF2-40B4-BE49-F238E27FC236}">
                <a16:creationId xmlns:a16="http://schemas.microsoft.com/office/drawing/2014/main" id="{1E880C5D-601C-47E7-8D6D-DD98C23629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12" name="Content Placeholder 2">
            <a:extLst>
              <a:ext uri="{FF2B5EF4-FFF2-40B4-BE49-F238E27FC236}">
                <a16:creationId xmlns:a16="http://schemas.microsoft.com/office/drawing/2014/main" id="{62096266-7A12-1386-04B9-358694E9C159}"/>
              </a:ext>
            </a:extLst>
          </p:cNvPr>
          <p:cNvGraphicFramePr/>
          <p:nvPr>
            <p:extLst>
              <p:ext uri="{D42A27DB-BD31-4B8C-83A1-F6EECF244321}">
                <p14:modId xmlns:p14="http://schemas.microsoft.com/office/powerpoint/2010/main" val="3557585724"/>
              </p:ext>
            </p:extLst>
          </p:nvPr>
        </p:nvGraphicFramePr>
        <p:xfrm>
          <a:off x="2351483" y="1143000"/>
          <a:ext cx="7848601" cy="4974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 Box 34">
            <a:extLst>
              <a:ext uri="{FF2B5EF4-FFF2-40B4-BE49-F238E27FC236}">
                <a16:creationId xmlns:a16="http://schemas.microsoft.com/office/drawing/2014/main" id="{4C9B54B2-13C3-40D3-B6D5-3947AF52A347}"/>
              </a:ext>
            </a:extLst>
          </p:cNvPr>
          <p:cNvSpPr txBox="1">
            <a:spLocks noChangeArrowheads="1"/>
          </p:cNvSpPr>
          <p:nvPr/>
        </p:nvSpPr>
        <p:spPr bwMode="auto">
          <a:xfrm>
            <a:off x="3124200" y="601674"/>
            <a:ext cx="7848600" cy="461665"/>
          </a:xfrm>
          <a:prstGeom prst="rect">
            <a:avLst/>
          </a:prstGeom>
          <a:noFill/>
          <a:ln w="9525">
            <a:noFill/>
            <a:miter lim="800000"/>
            <a:headEnd/>
            <a:tailEnd/>
          </a:ln>
        </p:spPr>
        <p:txBody>
          <a:bodyPr wrap="square" lIns="91440" tIns="45720" rIns="91440" bIns="45720" anchor="t">
            <a:spAutoFit/>
          </a:bodyPr>
          <a:lstStyle/>
          <a:p>
            <a:pPr algn="r">
              <a:defRPr/>
            </a:pPr>
            <a:r>
              <a:rPr lang="en-US" sz="2400">
                <a:solidFill>
                  <a:srgbClr val="FF0000"/>
                </a:solidFill>
                <a:latin typeface="Trebuchet MS"/>
              </a:rPr>
              <a:t>Problem Statement</a:t>
            </a:r>
          </a:p>
        </p:txBody>
      </p:sp>
    </p:spTree>
    <p:extLst>
      <p:ext uri="{BB962C8B-B14F-4D97-AF65-F5344CB8AC3E}">
        <p14:creationId xmlns:p14="http://schemas.microsoft.com/office/powerpoint/2010/main" val="160733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733800" y="1037171"/>
            <a:ext cx="7620000" cy="36513"/>
          </a:xfrm>
          <a:prstGeom prst="rect">
            <a:avLst/>
          </a:prstGeom>
          <a:solidFill>
            <a:srgbClr val="33CCCC"/>
          </a:solidFill>
          <a:ln w="9525">
            <a:noFill/>
            <a:miter lim="800000"/>
            <a:headEnd/>
            <a:tailEnd/>
          </a:ln>
        </p:spPr>
        <p:txBody>
          <a:bodyPr wrap="none" anchor="ctr"/>
          <a:lstStyle/>
          <a:p>
            <a:endParaRPr lang="en-US"/>
          </a:p>
        </p:txBody>
      </p:sp>
      <p:sp>
        <p:nvSpPr>
          <p:cNvPr id="6" name="Text Box 34">
            <a:extLst>
              <a:ext uri="{FF2B5EF4-FFF2-40B4-BE49-F238E27FC236}">
                <a16:creationId xmlns:a16="http://schemas.microsoft.com/office/drawing/2014/main" id="{6B38EC51-935B-4E41-AB36-759F5F2DE561}"/>
              </a:ext>
            </a:extLst>
          </p:cNvPr>
          <p:cNvSpPr txBox="1">
            <a:spLocks noChangeArrowheads="1"/>
          </p:cNvSpPr>
          <p:nvPr/>
        </p:nvSpPr>
        <p:spPr bwMode="auto">
          <a:xfrm>
            <a:off x="3505200" y="542201"/>
            <a:ext cx="7412831" cy="523220"/>
          </a:xfrm>
          <a:prstGeom prst="rect">
            <a:avLst/>
          </a:prstGeom>
          <a:noFill/>
          <a:ln w="9525">
            <a:noFill/>
            <a:miter lim="800000"/>
            <a:headEnd/>
            <a:tailEnd/>
          </a:ln>
        </p:spPr>
        <p:txBody>
          <a:bodyPr wrap="square" lIns="91440" tIns="45720" rIns="91440" bIns="45720" anchor="t">
            <a:spAutoFit/>
          </a:bodyPr>
          <a:lstStyle/>
          <a:p>
            <a:pPr marL="342265" indent="-342265" algn="r" eaLnBrk="0" hangingPunct="0">
              <a:defRPr/>
            </a:pPr>
            <a:r>
              <a:rPr lang="en-US" sz="2800">
                <a:solidFill>
                  <a:srgbClr val="FF0000"/>
                </a:solidFill>
                <a:latin typeface="Trebuchet MS"/>
              </a:rPr>
              <a:t>Summary of Literature Survey in Review 2</a:t>
            </a:r>
            <a:endParaRPr lang="en-US" sz="2800">
              <a:latin typeface="Trebuchet MS"/>
            </a:endParaRPr>
          </a:p>
        </p:txBody>
      </p:sp>
      <p:pic>
        <p:nvPicPr>
          <p:cNvPr id="8" name="Picture 7" descr="Logo&#10;&#10;Description automatically generated">
            <a:extLst>
              <a:ext uri="{FF2B5EF4-FFF2-40B4-BE49-F238E27FC236}">
                <a16:creationId xmlns:a16="http://schemas.microsoft.com/office/drawing/2014/main" id="{6A8D1AE8-AEF6-41DD-8BDD-5EF1E40C4D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30" name="Content Placeholder 2">
            <a:extLst>
              <a:ext uri="{FF2B5EF4-FFF2-40B4-BE49-F238E27FC236}">
                <a16:creationId xmlns:a16="http://schemas.microsoft.com/office/drawing/2014/main" id="{DD6BF32A-C485-CAE4-A9D4-2B1DB4FB64BC}"/>
              </a:ext>
            </a:extLst>
          </p:cNvPr>
          <p:cNvGraphicFramePr/>
          <p:nvPr>
            <p:extLst>
              <p:ext uri="{D42A27DB-BD31-4B8C-83A1-F6EECF244321}">
                <p14:modId xmlns:p14="http://schemas.microsoft.com/office/powerpoint/2010/main" val="2680316886"/>
              </p:ext>
            </p:extLst>
          </p:nvPr>
        </p:nvGraphicFramePr>
        <p:xfrm>
          <a:off x="2593975" y="1371600"/>
          <a:ext cx="7004050" cy="4767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1170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733800" y="1037171"/>
            <a:ext cx="7620000" cy="36513"/>
          </a:xfrm>
          <a:prstGeom prst="rect">
            <a:avLst/>
          </a:prstGeom>
          <a:solidFill>
            <a:srgbClr val="33CCCC"/>
          </a:solidFill>
          <a:ln w="9525">
            <a:noFill/>
            <a:miter lim="800000"/>
            <a:headEnd/>
            <a:tailEnd/>
          </a:ln>
        </p:spPr>
        <p:txBody>
          <a:bodyPr wrap="none" anchor="ctr"/>
          <a:lstStyle/>
          <a:p>
            <a:endParaRPr lang="en-US"/>
          </a:p>
        </p:txBody>
      </p:sp>
      <p:sp>
        <p:nvSpPr>
          <p:cNvPr id="2" name="Text Box 34">
            <a:extLst>
              <a:ext uri="{FF2B5EF4-FFF2-40B4-BE49-F238E27FC236}">
                <a16:creationId xmlns:a16="http://schemas.microsoft.com/office/drawing/2014/main" id="{6422AC5C-2F1E-0105-541D-CC5029BE5DD5}"/>
              </a:ext>
            </a:extLst>
          </p:cNvPr>
          <p:cNvSpPr txBox="1">
            <a:spLocks noChangeArrowheads="1"/>
          </p:cNvSpPr>
          <p:nvPr/>
        </p:nvSpPr>
        <p:spPr bwMode="auto">
          <a:xfrm>
            <a:off x="3429000" y="567624"/>
            <a:ext cx="7412831" cy="523220"/>
          </a:xfrm>
          <a:prstGeom prst="rect">
            <a:avLst/>
          </a:prstGeom>
          <a:noFill/>
          <a:ln w="9525">
            <a:noFill/>
            <a:miter lim="800000"/>
            <a:headEnd/>
            <a:tailEnd/>
          </a:ln>
        </p:spPr>
        <p:txBody>
          <a:bodyPr wrap="square" lIns="91440" tIns="45720" rIns="91440" bIns="45720" anchor="t">
            <a:spAutoFit/>
          </a:bodyPr>
          <a:lstStyle/>
          <a:p>
            <a:pPr marL="342265" indent="-342265" algn="r" eaLnBrk="0" hangingPunct="0">
              <a:defRPr/>
            </a:pPr>
            <a:r>
              <a:rPr lang="en-US" sz="2800">
                <a:solidFill>
                  <a:srgbClr val="FF0000"/>
                </a:solidFill>
                <a:latin typeface="Trebuchet MS"/>
              </a:rPr>
              <a:t>Summary of Literature Survey in Review 2</a:t>
            </a:r>
            <a:endParaRPr lang="en-US" sz="2800">
              <a:latin typeface="Trebuchet MS"/>
            </a:endParaRPr>
          </a:p>
        </p:txBody>
      </p:sp>
      <p:pic>
        <p:nvPicPr>
          <p:cNvPr id="8" name="Picture 7" descr="Logo&#10;&#10;Description automatically generated">
            <a:extLst>
              <a:ext uri="{FF2B5EF4-FFF2-40B4-BE49-F238E27FC236}">
                <a16:creationId xmlns:a16="http://schemas.microsoft.com/office/drawing/2014/main" id="{F3B0BCA4-3B93-4657-BCE3-6103AE95C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18" name="Content Placeholder 2">
            <a:extLst>
              <a:ext uri="{FF2B5EF4-FFF2-40B4-BE49-F238E27FC236}">
                <a16:creationId xmlns:a16="http://schemas.microsoft.com/office/drawing/2014/main" id="{689B4477-5976-706D-D3C5-1CD6EB4A4412}"/>
              </a:ext>
            </a:extLst>
          </p:cNvPr>
          <p:cNvGraphicFramePr/>
          <p:nvPr>
            <p:extLst>
              <p:ext uri="{D42A27DB-BD31-4B8C-83A1-F6EECF244321}">
                <p14:modId xmlns:p14="http://schemas.microsoft.com/office/powerpoint/2010/main" val="2600466763"/>
              </p:ext>
            </p:extLst>
          </p:nvPr>
        </p:nvGraphicFramePr>
        <p:xfrm>
          <a:off x="2438400" y="1543231"/>
          <a:ext cx="7315200" cy="3297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315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0" y="1581155"/>
            <a:ext cx="7620000" cy="36513"/>
          </a:xfrm>
          <a:prstGeom prst="rect">
            <a:avLst/>
          </a:prstGeom>
          <a:solidFill>
            <a:srgbClr val="33CCCC"/>
          </a:solidFill>
          <a:ln w="9525">
            <a:noFill/>
            <a:miter lim="800000"/>
            <a:headEnd/>
            <a:tailEnd/>
          </a:ln>
        </p:spPr>
        <p:txBody>
          <a:bodyPr wrap="none" anchor="ctr"/>
          <a:lstStyle/>
          <a:p>
            <a:endParaRPr lang="en-US"/>
          </a:p>
        </p:txBody>
      </p:sp>
      <p:sp>
        <p:nvSpPr>
          <p:cNvPr id="14" name="Text Box 34"/>
          <p:cNvSpPr txBox="1">
            <a:spLocks noChangeArrowheads="1"/>
          </p:cNvSpPr>
          <p:nvPr/>
        </p:nvSpPr>
        <p:spPr bwMode="auto">
          <a:xfrm>
            <a:off x="2895600" y="990600"/>
            <a:ext cx="7848600" cy="523220"/>
          </a:xfrm>
          <a:prstGeom prst="rect">
            <a:avLst/>
          </a:prstGeom>
          <a:noFill/>
          <a:ln w="9525">
            <a:noFill/>
            <a:miter lim="800000"/>
            <a:headEnd/>
            <a:tailEnd/>
          </a:ln>
        </p:spPr>
        <p:txBody>
          <a:bodyPr wrap="square" lIns="91440" tIns="45720" rIns="91440" bIns="45720" anchor="t">
            <a:spAutoFit/>
          </a:bodyPr>
          <a:lstStyle/>
          <a:p>
            <a:pPr algn="r" eaLnBrk="0" hangingPunct="0">
              <a:defRPr/>
            </a:pPr>
            <a:r>
              <a:rPr lang="en-US" sz="2800">
                <a:solidFill>
                  <a:srgbClr val="FF0000"/>
                </a:solidFill>
                <a:latin typeface="Trebuchet MS"/>
                <a:sym typeface="Trebuchet MS"/>
              </a:rPr>
              <a:t>Suggestions from Review – 2</a:t>
            </a:r>
          </a:p>
        </p:txBody>
      </p:sp>
      <p:pic>
        <p:nvPicPr>
          <p:cNvPr id="4098" name="Picture 2" descr="What is the meaning of the word SUGGESTION? - YouTube">
            <a:extLst>
              <a:ext uri="{FF2B5EF4-FFF2-40B4-BE49-F238E27FC236}">
                <a16:creationId xmlns:a16="http://schemas.microsoft.com/office/drawing/2014/main" id="{64996904-F722-4DD9-BE5F-036335694293}"/>
              </a:ext>
            </a:extLst>
          </p:cNvPr>
          <p:cNvPicPr>
            <a:picLocks noGrp="1" noRot="1" noChangeAspect="1" noMove="1" noResize="1" noEditPoints="1" noAdjustHandles="1" noChangeArrowheads="1" noChangeShapeType="1" noCrop="1"/>
          </p:cNvPicPr>
          <p:nvPr/>
        </p:nvPicPr>
        <p:blipFill rotWithShape="1">
          <a:blip r:embed="rId3" cstate="print">
            <a:extLst>
              <a:ext uri="{28A0092B-C50C-407E-A947-70E740481C1C}">
                <a14:useLocalDpi xmlns:a14="http://schemas.microsoft.com/office/drawing/2010/main" val="0"/>
              </a:ext>
            </a:extLst>
          </a:blip>
          <a:srcRect l="-1613" t="-684" r="23352" b="1705"/>
          <a:stretch/>
        </p:blipFill>
        <p:spPr bwMode="auto">
          <a:xfrm>
            <a:off x="8458200" y="2514600"/>
            <a:ext cx="2856624" cy="2006595"/>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4502C115-4C0C-4A47-B102-4929CEA564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4100" name="Content Placeholder 2">
            <a:extLst>
              <a:ext uri="{FF2B5EF4-FFF2-40B4-BE49-F238E27FC236}">
                <a16:creationId xmlns:a16="http://schemas.microsoft.com/office/drawing/2014/main" id="{B1C7EEA7-4984-8E8D-AD69-552A28902406}"/>
              </a:ext>
            </a:extLst>
          </p:cNvPr>
          <p:cNvGraphicFramePr/>
          <p:nvPr>
            <p:extLst>
              <p:ext uri="{D42A27DB-BD31-4B8C-83A1-F6EECF244321}">
                <p14:modId xmlns:p14="http://schemas.microsoft.com/office/powerpoint/2010/main" val="1448154800"/>
              </p:ext>
            </p:extLst>
          </p:nvPr>
        </p:nvGraphicFramePr>
        <p:xfrm>
          <a:off x="800100" y="1746558"/>
          <a:ext cx="7200900" cy="42119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0536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6"/>
          <p:cNvSpPr/>
          <p:nvPr/>
        </p:nvSpPr>
        <p:spPr>
          <a:xfrm>
            <a:off x="3657600" y="1034700"/>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46" name="Google Shape;46;p6"/>
          <p:cNvSpPr txBox="1"/>
          <p:nvPr/>
        </p:nvSpPr>
        <p:spPr>
          <a:xfrm>
            <a:off x="8153400" y="609600"/>
            <a:ext cx="31242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a:solidFill>
                  <a:srgbClr val="FF0000"/>
                </a:solidFill>
                <a:latin typeface="Trebuchet MS"/>
                <a:ea typeface="Trebuchet MS"/>
                <a:cs typeface="Trebuchet MS"/>
                <a:sym typeface="Trebuchet MS"/>
              </a:rPr>
              <a:t>Design Details</a:t>
            </a:r>
          </a:p>
        </p:txBody>
      </p:sp>
      <p:pic>
        <p:nvPicPr>
          <p:cNvPr id="8" name="Picture 7" descr="Logo&#10;&#10;Description automatically generated">
            <a:extLst>
              <a:ext uri="{FF2B5EF4-FFF2-40B4-BE49-F238E27FC236}">
                <a16:creationId xmlns:a16="http://schemas.microsoft.com/office/drawing/2014/main" id="{3E521DF3-9556-45B9-A462-D81031C9E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48" name="TextBox 2">
            <a:extLst>
              <a:ext uri="{FF2B5EF4-FFF2-40B4-BE49-F238E27FC236}">
                <a16:creationId xmlns:a16="http://schemas.microsoft.com/office/drawing/2014/main" id="{8515CF78-4061-9955-1EC2-7A53FDE3D17C}"/>
              </a:ext>
            </a:extLst>
          </p:cNvPr>
          <p:cNvGraphicFramePr/>
          <p:nvPr>
            <p:extLst>
              <p:ext uri="{D42A27DB-BD31-4B8C-83A1-F6EECF244321}">
                <p14:modId xmlns:p14="http://schemas.microsoft.com/office/powerpoint/2010/main" val="2251248149"/>
              </p:ext>
            </p:extLst>
          </p:nvPr>
        </p:nvGraphicFramePr>
        <p:xfrm>
          <a:off x="990600" y="1014318"/>
          <a:ext cx="10439400" cy="51783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209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6"/>
          <p:cNvSpPr/>
          <p:nvPr/>
        </p:nvSpPr>
        <p:spPr>
          <a:xfrm>
            <a:off x="3657600" y="1030895"/>
            <a:ext cx="7620000" cy="3660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46" name="Google Shape;46;p6"/>
          <p:cNvSpPr txBox="1"/>
          <p:nvPr/>
        </p:nvSpPr>
        <p:spPr>
          <a:xfrm>
            <a:off x="9144000" y="607350"/>
            <a:ext cx="22860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buClr>
                <a:srgbClr val="000000"/>
              </a:buClr>
              <a:buSzPts val="2400"/>
            </a:pPr>
            <a:r>
              <a:rPr lang="en-US" sz="2400">
                <a:solidFill>
                  <a:srgbClr val="FF0000"/>
                </a:solidFill>
                <a:latin typeface="Trebuchet MS"/>
                <a:ea typeface="Trebuchet MS"/>
                <a:cs typeface="Trebuchet MS"/>
                <a:sym typeface="Trebuchet MS"/>
              </a:rPr>
              <a:t>Design Details</a:t>
            </a:r>
          </a:p>
        </p:txBody>
      </p:sp>
      <p:pic>
        <p:nvPicPr>
          <p:cNvPr id="5" name="Picture 4" descr="Logo&#10;&#10;Description automatically generated">
            <a:extLst>
              <a:ext uri="{FF2B5EF4-FFF2-40B4-BE49-F238E27FC236}">
                <a16:creationId xmlns:a16="http://schemas.microsoft.com/office/drawing/2014/main" id="{DF959F27-231F-4C9A-B4E5-616252C13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575" y="-66677"/>
            <a:ext cx="1456822" cy="522917"/>
          </a:xfrm>
          <a:prstGeom prst="rect">
            <a:avLst/>
          </a:prstGeom>
        </p:spPr>
      </p:pic>
      <p:graphicFrame>
        <p:nvGraphicFramePr>
          <p:cNvPr id="48" name="TextBox 2">
            <a:extLst>
              <a:ext uri="{FF2B5EF4-FFF2-40B4-BE49-F238E27FC236}">
                <a16:creationId xmlns:a16="http://schemas.microsoft.com/office/drawing/2014/main" id="{F0DE9924-2D4F-5F30-8952-DA751786AF43}"/>
              </a:ext>
            </a:extLst>
          </p:cNvPr>
          <p:cNvGraphicFramePr/>
          <p:nvPr>
            <p:extLst>
              <p:ext uri="{D42A27DB-BD31-4B8C-83A1-F6EECF244321}">
                <p14:modId xmlns:p14="http://schemas.microsoft.com/office/powerpoint/2010/main" val="3825584585"/>
              </p:ext>
            </p:extLst>
          </p:nvPr>
        </p:nvGraphicFramePr>
        <p:xfrm>
          <a:off x="762000" y="1067494"/>
          <a:ext cx="10668000" cy="4770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418187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stone Project - Review 3 - Template.pptx" id="{77E64785-C4AC-D447-9F20-AA3556BA4DEA}" vid="{211B08FD-A304-1146-A3C3-5229E601B3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TotalTime>
  <Words>1073</Words>
  <Application>Microsoft Office PowerPoint</Application>
  <PresentationFormat>Widescreen</PresentationFormat>
  <Paragraphs>117</Paragraphs>
  <Slides>22</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Garamond</vt:lpstr>
      <vt:lpstr>Trebuchet MS</vt:lpstr>
      <vt:lpstr>Wingdings</vt:lpstr>
      <vt:lpstr>Organic</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KTwo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Sunitha R</dc:creator>
  <cp:lastModifiedBy>EC CSE 6C KUNTAL GORAI</cp:lastModifiedBy>
  <cp:revision>2</cp:revision>
  <dcterms:created xsi:type="dcterms:W3CDTF">2020-11-22T08:14:37Z</dcterms:created>
  <dcterms:modified xsi:type="dcterms:W3CDTF">2022-04-21T05:13:30Z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